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76" r:id="rId4"/>
    <p:sldId id="315" r:id="rId5"/>
    <p:sldId id="316" r:id="rId6"/>
    <p:sldId id="310" r:id="rId7"/>
    <p:sldId id="317" r:id="rId8"/>
    <p:sldId id="31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25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19:06.2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78 13 19518,'-28'9'622,"4"0"-477,17-5-50,0 0-27,2 0-7,2-1-5,1 0-17,1-1-16,1-1 10,0 0 51,0 0 331,0-1-51,0 2 33,1-2 13,1 1-13,3-1-83,0 0-45,1 0-28,0-2 16,1 0 51,0-2 23,0-1-23,-1-1-101,-2 0-45,-1 0-55,-1 0-23,-1 0-17,0 1-50,-1 1-62,0 1-134,0 2-1384,0 1 505,-1 2-825,-1 1-1612,-1 5-5159,1-1 8654,0 1 0,1-4 0,0-2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19:01.8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0 592 21394,'13'57'308,"-3"-10"-269,-10-35-5,0-1-18,1-1-4,0-1-12,1-1-34,0-2-61,0-2-135,0-1-263,0 0-262,0-2-321,1 0-291,1-1-615,-1 0-2701,3-2-666,-2-1 5349,2-2 0,-4 2 0,0 1 0</inkml:trace>
  <inkml:trace contextRef="#ctx0" brushRef="#br0" timeOffset="153">66 351 18817,'-3'-6'2728,"0"0"-2678,3 6-4984,0 0 3646,-15-18-594,15 17-5870,-11-14 7752,20 24 0,-5-4 0,1 0 0</inkml:trace>
  <inkml:trace contextRef="#ctx0" brushRef="#br0" timeOffset="531">153 526 12113,'6'4'2190,"-1"-2"-1210,-5-2 2056,0 0-2622,16 72-605,-9-45 544,13 54-28,-12-63 89,1-1-173,0-2-23,-1-1-16,0-1 5,-1-2 23,0-1 499,0-2-399,0-2 63,-2-1 78,0-2 61,-1-2 33,-1 0-61,-1-1-123,-1 0-151,1-2 156,10-42 1,1-15-365,-4 21-371,4-22 0,-1 3 349,-10 34-11,-1 1 11,1 1 5,-1 3-5,-1 1 0,1 4-5,-1 2 686,1 3-759,-1 2-68,0 2-173,0 2-185,0 1-1154,0 1 1199,0 3-80,0 1-183,0 4-308,0 0-360,0 2-379,0 0-338,0 0-373,2 1-4214,1-1 6694,0-1 0,-1-5 0,-1-1 0</inkml:trace>
  <inkml:trace contextRef="#ctx0" brushRef="#br0" timeOffset="1013">701 592 22677,'-56'-33'90,"8"9"-68,30 34 0,0 3 292,-36 65-241,36-51 50,-24 48 56,46-70 56,1-1 23,1-2 0,1-1-23,2 0-62,2-1-44,2-1-45,1-2-22,2-3-17,1-2 5,1-3-5,1 0 0,-1-3-6,-1 0-11,1 0-11,-2-2-1,1 0 1,-2 0 6,0-1-7,-2 0-4,-3 2-7,-1 2-5,-4 3 0,-1 3-17,-3 2-16,1 2-40,-2 2-537,1 0 520,-1 4 68,0 1 16,0 3 12,0 3-6,0 2 0,0 1 0,1 1 0,1 0 0,1 1 0,2-2 5,0 1 1,2-2-6,0-1 11,2 0-17,1-2-16,0-1-45,1-1-62,1-2-106,0 0-208,2-2-268,0-1-438,1 0-609,2-2-914,0 0-5483,-2 0 8155,-1 0 0,-7 0 0,-2 0 0</inkml:trace>
  <inkml:trace contextRef="#ctx0" brushRef="#br0" timeOffset="1350">1007 1 19983,'-9'97'739,"1"-11"-549,7-54-27,0 2-7,1 2-10,0 0-23,0 0-22,0 0-23,0-1-16,0 0-12,0 0 18,0-2-7,0-1-22,0-2 1,0-3-18,0-2-5,0-4 0,0-3-1,0-3-16,0-3-28,0-1-44,1-3-85,-1 0-168,2-3-235,-1 1-330,1-2-472,0 1-435,-1-3-696,1 1-4346,0-1 6839,-1-1 0,0 0 0,-1-1 0</inkml:trace>
  <inkml:trace contextRef="#ctx0" brushRef="#br0" timeOffset="1801">723 482 22083,'47'-27'213,"0"1"0,32-17-157,-60 41-34,1 2 6,1 0-28,1 0-5,1 0-6,0 2-17,-1 1-23,0 0-10,-2 2-40,-1-1-45,-2-1-67,0 2-101,-2-2-112,0 2-111,0-1-107,-2 0-129,1 0-152,-1 1-105,-1 0-163,0 0-151,-1 0-45,0 2 44,-1-1 264,-1 1 359,-2-1 296,-1 0 180,-1 0 67,0 1 33,-1 0 62,-1-1 84,0 1 95,0 0 331,-1 1 330,1 0 358,-2 0 270,2 1-29,-2 1-105,0 0-214,1 0-191,1 0-195,0 0-174,0 0-156,0 0-113,1 0-72,0 0-46,1 2-16,-1-1-34,1 1-22,-1 0-51,-2-1-66,1 0-136,-1-1-212,0-1-370,-1 0-392,1-1-459,-1-1-593,-1 1-4555,0-1 6817,0-1 0,0-3 0,0-2 0</inkml:trace>
  <inkml:trace contextRef="#ctx0" brushRef="#br0" timeOffset="2025">1336 154 20095,'0'0'0</inkml:trace>
  <inkml:trace contextRef="#ctx0" brushRef="#br0" timeOffset="2444">1511 460 19552,'10'91'1338,"-2"-18"-974,-4-62-51,0-2-55,0 0-40,0-1-26,-1 0-24,2 0-17,0 1 6,0-2-1,-1 0 12,0-1 6,1-1-23,0-1-11,0 0-22,-1-1-12,1 0-16,0-1 11,-1 1 27,0-1 40,-1-1 79,-1 0 72,-1-1 45,1 0-61,-1 0-90,2-3-112,0-1-73,2-6-6,0-2 6,1-2-6,-1-2-16,1 0 5,-2-1 0,0-1 1,0 1-7,-1-1 6,0 2-5,0 1-12,-1 1 6,1 2-5,-1 1-18,0 4-16,-1 0-28,0 2-34,0 1-28,-1 2-39,1 0-79,0 0-117,-1 1-1523,1 1 1204,-1 0-57,2 0-212,0 1-319,3 1-287,0 1-172,1-1-1,1 1 141,1-1 234,-1 1 258,0-2 163,0 1-208,-1-1-1215,0 1 2358,-2-1 0,-1-1 0,-1 1 0</inkml:trace>
  <inkml:trace contextRef="#ctx0" brushRef="#br0" timeOffset="2945">1927 482 21601,'48'14'622,"-7"-3"-386,-34-11-12,2 1-23,-1-1-22,0 0-27,1 0-29,-1 0-45,0-1 6,1-1-5,-1-1 10,0 0 40,-1-2 33,0 2 34,-1-1-5,-2 1-6,-1-2-73,0-1-17,-1 0-28,1-2-5,-3 0 5,1-1-17,-1-1 1,0 1-35,-1 0 7,0 1-18,-3 0-27,0 1-17,-2 1-28,-1 1-12,-1 1 1,-2 0 22,1 2 0,-2 1 11,0 0 6,-3 1 0,2 0 27,-1 3-4,1 0 10,-1 2-16,2 2 10,-1 1 12,2 2 6,0 2 11,0 1 0,2 1-12,0 2-5,0 1 23,2 1-23,0 1 0,2 0 5,0 0-22,2-1 17,0 0 6,1-3 0,0 0 5,1-3 6,2-1 16,1-2 23,2 0 17,1-1-11,2-1-1,1 0-22,1-2 12,1 1-34,2-2-34,2 0-39,2-1-79,2-2-77,1 0-91,1-1-111,1 0-213,0 0-269,2 0-511,-1-2-738,1 0-1373,-1-2-4653,-2 0 8171,-5 1 0,-7 0 0,-4 2 0</inkml:trace>
  <inkml:trace contextRef="#ctx0" brushRef="#br0" timeOffset="3426">2540 351 20128,'-33'-18'174,"4"6"-118,16 15 17,-2 3 0,1 1-12,-1 0 23,1 2-17,2-2-22,0 2 0,3-2-45,1 1-23,2-1 1,1 1 11,2 1 33,1 1 51,2-1 45,0 3 55,4-1 57,0 1 22,5 0-6,1 0-44,1 0-17,3-1-28,0 1 11,1-1 6,1 0-17,0-1-34,1 0-28,0 0-33,0-1-40,-1 0-11,0 0 0,-2 1-11,-1-1 12,-2 1-1,-1 0-6,-2 0-5,-1 1 6,-1 0-6,-2 0 11,0-1 0,-2-2 12,-1-1 72,0-1 51,-2-1 22,-2 0 0,-4-1-51,-4 1-44,-4-1-28,-4 0-17,-3-1-17,-2-1-39,-2-1-50,0 0-74,0-1-116,1-1-175,2-1-212,3 0-331,1-1-560,4 1-706,3-1-2564,2 1-2382,4-1 7198,1 1 0,3 1 0,2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19:00.6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507 23 18817,'-27'-15'309,"4"8"-225,19 21 11,0 2 0,-1 2 29,2 2 44,-1 0 33,1 3 34,-1 1-27,1 1-46,0 2-28,-1 1 6,1 2 11,-2-1 1,2 1-29,0 0-28,1-1-33,0 0-12,0-2-5,1-3-6,1-2-5,0-5-1,0-3 6,0-2 23,0-5 84,0-2 134,0-2 135,0-1 89,0-1 235,0 0-588,0-4-117,0-1-23,-1-5-11,0-3 0,-3-3 0,0-3 0,-2-3-11,0-1 11,-1-1 5,-1 0-10,0 3-1,-1 0-5,0 4-23,-1 2-16,0 2 0,-1 3-12,1 2-5,-3 3 16,0 1 7,-2 2 16,-1 1 16,0 2 7,-2 2-1,0 2 12,-1 3 11,-1 1-17,0 1 5,1 2 6,0 0-16,2 1 22,1 0-1,2 0-4,4 0-7,0 1 6,3-1-5,2 0 16,0 0-5,2 0 0,2-2 11,0 1-6,1-1 12,0-2-6,1 1 6,1-2 16,2 1 17,1-2 23,2 1 22,3-2 0,0-1-23,3-1-10,2-1-18,1-1-27,3-1 5,-1 0-44,1-2-40,0 1-28,0-1-39,-1 0-45,-1 0-39,0 1-50,0-1-79,1 0-112,0 0-117,2-2-214,2 0-346,0-2-421,0 1-711,1-1-1311,-2 0-3870,-2 1 7427,-4 0 0,-7 2 0,-5 0 0</inkml:trace>
  <inkml:trace contextRef="#ctx0" brushRef="#br0" timeOffset="496">617 461 21254,'30'-2'493,"-5"0"-337,-18 0 12,-1-2 35,1 1 4,-2-1 28,0-1-16,0 0-18,0 0-44,-1 0-23,0-2-10,0 1-7,-1-1-5,0-1 0,-2 1-22,0 0-6,-1 0-23,1-1-10,-1 1-6,0 0-6,-1 0-17,-1 2-5,-1 0-34,-1 0-16,-1 1-29,0 1-16,-1 0-1,-2 2 6,-2 0 51,-3 4 0,-3 1 10,-2 5 12,-1 2 0,-1 3 12,0 0-1,0 1-11,1 1-11,-1 0 16,3-1-5,1 0-5,2-2 5,2-1-12,3-1 1,1-2 6,3 0 10,1 0-5,3-1 11,0 1 17,1-1 0,2 0 23,2-1-6,2 1 11,2-1 0,1 0-6,2 0-5,1-1-17,3-2-39,0-1-1,3-1-60,-1-1-63,3-1-89,0 0-190,1 0-230,2 0-343,1 0-491,1 0-611,-1 1-869,1 0-4978,-3 2 7936,-4-1 0,-9 0 0,-4-1 0</inkml:trace>
  <inkml:trace contextRef="#ctx0" brushRef="#br0" timeOffset="900">836 570 13782,'7'7'364,"-1"-2"-409,-6-5 2868,0 0-2386,11 18 118,-8-14 161,8 15 120,-11-19 2412,0 1-3209,-1-4 1,-1-1-24,-2-2 12,0-3 17,0 0 34,-1-2 27,1 0 12,0-1 16,1 0-16,1 0 5,-1 1-17,1 0-16,1 0-29,0 1-5,1 1-22,0-1-6,0 1-6,1-1-22,0 2-5,2-2-1,2 2 12,0 1-12,2 1 6,1 0 0,0 0 0,2 0 0,0 0-5,0 0-12,0 1-22,2 1-17,-2 0-45,1 2-50,0 0-107,2 2-162,0 0-196,-1 1-281,1 3-497,0 2-438,-1 3-688,-1 4-2835,-2 0 807,0 0 4548,-3-1 0,-3-6 0,-1-2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18:58.4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143 171 16320,'-7'-29'1293,"1"6"-1086,7 23-313,-1 0 56,1 0 50,0 0 84,1 2 39,0 1 6,0 3 11,0 1 28,1 1 0,-2 3 0,1 1-23,-2 2-32,0 3-35,0 0-10,-1 3-1,-1-1 0,-2 3-5,1 0 10,-1 1-4,1 0 10,-2 1 6,0 2-11,0 1 22,-2 2 11,1 0 23,-1 2-11,0 0 16,-1 1 1,2 1-29,0-2 28,0-2 1,1-1-1,0-3 23,1-3-6,2-3 0,-1-2 6,2-3 17,-1-2-29,2 0-5,-2-3-33,2-2-17,0-1-17,0-2 0,0-1 11,0-1-6,0-1 930,0 0-1170,0-5-118,1 1-84,0-5-118,3 0-163,0-1-161,1-1-208,0 0-162,-1-1-297,0 0-521,0-1-706,-1 1-3898,-1 0 6598,0 1 0,-1 5 0,-1 2 0</inkml:trace>
  <inkml:trace contextRef="#ctx0" brushRef="#br0" timeOffset="726">55 258 19714,'-30'-43'834,"5"8"-733,25 35 1125,0 0-1175,3 2 16,-1 1 11,4 3-4,0 0 4,0 2 1,1 1 5,2 1 0,-1 0-6,2 3 1,0 0-1,0 1-11,0 1-11,0 0 6,-2 2-12,1-1 6,-1 0 0,0 0-5,1-1 5,-1 0-6,2 1 0,-2-1-5,2 1 6,0 0-7,0 0-4,0 0-1,2 2-6,-1-1 7,-1 0-7,2 0 1,-3 0-1,2 0 1,-3-1 0,1 0-6,-3-3 16,2 0-10,-3-1-6,1-1 6,-1 0-12,0-3-11,-1 1-5,0-1 5,1 0-11,-1-2 6,0 0 5,0-1-6,-1 0 7,0-2 4,-1 0 7,0-1 10,1 0 7,-1-1 16,-1-1 22,0 1 163,-1-1 246,1 0-364,0-1-16,1 0-40,0-1-11,1-3-6,-1 1-4,3-2-7,-2-2-6,1 0-5,1-2-5,-1-2-1,0-1 6,1-2 11,0-1-11,0-2-5,-1-1-6,0-4-1,1 0 1,0-5-6,0 0 17,0-2-22,-1-1 11,1 0 0,-1-2-6,0-1 11,-1-1 1,-1 1-12,0 0 6,0 0-12,-1 3 1,1 1 5,-1 2 0,0 3-5,-1 3-1,1 4-5,0 2 12,0 3-18,-1 2 0,1 2-10,-1 3-24,1 2-38,-1 1-112,0 1-209,0 1-1813,0 0 1332,0 4-144,0 3-516,0 4-695,0 3-2347,0 3-2397,0 1 6979,-1-2 0,1-7 0,-1-3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0:37.1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0 118 21153,'5'45'566,"-2"-7"-432,-2-23-5,0-2-12,2 1-4,0-2 10,1 0 23,2-2 0,1-1 16,3-1 17,0-2 12,2 0-7,1-3-16,3 0-11,0-2-45,0-1-5,1-1-1,-1-1-5,1-2 0,-2-2-17,0-2-12,0 0-21,0-3 5,-1-1-11,0-1-6,-1-1 11,-1-1-5,-1-1-6,-2 0 0,-2 0-5,-1-1-6,-2 0-6,0-1-5,-3 1 0,1 1-28,-2 2 22,0 1-5,-2 2-12,0 1-5,-1 2-34,-1 2-84,0 1-162,2 2-202,-1 1-196,-1 1-190,1 1-275,-2 3-464,1 2-629,-2 4-1029,1 2-4398,0 0 7674,2-2 0,0-4 0,2-2 0</inkml:trace>
  <inkml:trace contextRef="#ctx0" brushRef="#br0" timeOffset="641">438 227 21993,'18'70'298,"-3"-14"-164,-15-53 62,0-2 1422,0-1-1545,0-4-34,0 0-16,-2-4-29,1-1-11,-1-1 6,2-1 0,0-1-11,0-2-6,2 0 0,2-1-17,2-1 6,2-1-17,1 0-17,1 0 6,1 0-1,0 1 1,0 1 11,1 1 11,-2 3-16,-1 2 10,-2 3-5,-1 2-5,-2 3 5,0-1 22,-1 2 23,0 2 33,1 1 23,0 3 22,1 3 23,-1 2 5,1 1 12,-1 2-1,0 0-5,0 0-6,1 2-11,-1-2-11,2 1-12,-2-1-16,2-2-11,-2-1-12,1-3 12,-1-1 5,-1-2 28,-1-2 45,0-1 56,0-1 39,-1-1-11,1 0-27,0-2-91,1-1-38,2-4-29,3-3-17,-1-1 6,3-3-5,0 0-18,3-3 1,0 2-6,2-2 5,2 1 12,0 2-11,-1 0 11,-1 3 11,-2 1-12,-2 3 12,-3 2-28,-2 1-11,-2 2-6,0 0-6,-2 1 18,0 1 10,0 1 12,0 2 11,1 3 6,0 3-6,-1 2 17,1 3-6,-1 2-6,0 1 7,-1 1-7,1 1 6,-1 0-11,0 0-11,1-1-11,1 0-40,0 0-67,1-1-123,0-2-156,-1 0-208,-1-3-280,0 0-494,0-1-794,-1-3-1266,-1 1-4745,1-3 8195,-1-1 0,1-3 0,-1-1 0</inkml:trace>
  <inkml:trace contextRef="#ctx0" brushRef="#br0" timeOffset="1107">1073 162 24049,'9'50'165,"0"0"0,6 33-75,-15-71-28,1-1 10,-1-3 18,0-2 56,0-3 66,0-2 399,0 0-515,0-4-68,0-2 5,0-4-22,1-1-16,1-3 10,0-1-5,0-2 17,1-2-22,2 0 5,0-3 0,3 0 0,0-3-17,2 0 0,2 1 0,2-1-5,2 1 27,0 1-16,1 3 11,-1 2-11,-1 2 5,0 3 1,-1 1 10,-2 2 7,-2 3-35,-1 1 23,-2 2 6,-1 2-1,0 0 35,0 4-12,0 2-6,0 3 0,0 2 6,2 2 12,-1 1-1,1 0-17,-1 2 6,1-1-5,-1 0-1,0 2 12,1-2-40,0 1 28,1-2-10,0 1-12,1-2 22,-1 0-28,-1-1-22,0 1-16,-2-1-57,-2 1-84,-2 0-89,-2 3-147,0 0-206,-3 3-364,-1 2-757,-4 0-1602,0 1-5393,1-1 8743,1-5 0,3-6 0,1-4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0:36.0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234 395 18442,'23'-36'2431,"-6"7"-1966,-22 26-168,0-1-118,-2 2-84,-1 0-50,-1 2-17,-1 1-17,-3 4 0,-2 2-5,-2 5-6,-3 2-6,0 2 1,-1 2 5,-1 0-17,1 1 6,1 0-1,2 1 7,4-2 5,2 0 17,4-1-6,3-1 6,3 0 16,1-1 1,2 0 23,3-1 21,3-1 23,4-1 28,3 0 33,3-1 6,3-1 11,3-2-16,2-2-35,2-2-38,2-2-28,1-1-46,1-1-72,-1 0-134,-1-1-224,-3-1-332,-2-1-564,-3 1-724,-3 0-1170,-3 0-4783,-3 2 7987,-4-1 0,-4 1 0,-2 0 0</inkml:trace>
  <inkml:trace contextRef="#ctx0" brushRef="#br0" timeOffset="382">475 548 15838,'9'1'3960,"-2"-1"-3473,-7 0 482,0 0-880,2 24-16,0-12 0,2 20-17,-2-17-6,1-2-22,1 1 0,0-2 0,1-1 0,-1-1 23,2-1 5,0-2 50,0-1 79,0-2 129,0-1 67,-1-2-6,0 0-72,1-4-118,1 0-79,2-6-28,0-1-22,2-3 0,0-1 17,-1-2 6,0 0 33,-1 0 11,-2 1 6,-3-1-12,-1 3-22,-2-2-16,-1 2-29,-3 1-33,0 1-6,-5 1-5,-1 1-17,-2 1-12,1 1-22,-3 1-22,1 3-39,-3 1-6,2 2-39,0 2-73,-1 2-118,4 3-179,-2 2-229,2 3-332,0-1-396,2 2-483,2 0-543,1 0-4200,3-3 6704,0-1 0,2-5 0,0-1 0</inkml:trace>
  <inkml:trace contextRef="#ctx0" brushRef="#br0" timeOffset="728">825 1 24631,'11'48'135,"-3"-1"-51,-8-14-39,0 1 5,0 2-11,0-1-5,0 3 5,2 0 0,-2-1-11,2-2-22,-1-1-1,1-1-5,0-4-11,0 0 0,0-4 0,0-1-12,0-3-5,-1-2-11,0-3-62,0-3-72,-1-2-90,0-3-107,2-3-162,0 0-190,1-2-354,1 0-632,2-2-1104,2 0-5427,0-1 8239,-1-1 0,-3 1 0,-1-1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0:31.3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372 118 20492,'27'13'191,"-4"0"10,-14 3-145,-3-5 107,8 18 61,-2 4-180,-2-4 124,3 16 258,-6-9-280,-2-6 364,0 12 207,-8-12-538,0-4 291,-11 7 18,-6-10-399,4-5-22,-5 0-16,12-11-29,-1-1-5,1 0 0,-1-1-17,2 1 0,1-2 5,0 0-10,1 0 5,0 0-11,0 0 11,1-1 0,-1 1-12,0-1 12,0 1-39,0-1-17,0 0-22,0 0-62,0-1-34,1 0-117,0-1-196,0 0-297,0-1-399,-3 0-457,1 0-478,-3-1-598,1 0-3271,0 0 5987,1 0 0,5 0 0,0 1 0</inkml:trace>
  <inkml:trace contextRef="#ctx0" brushRef="#br0" timeOffset="382">0 118 20319,'53'-21'112,"1"1"0,36-14-79,-64 29 6,2 0-16,1 0-1,2 0-5,1 0-11,0-1-18,-1 2-16,-1 1-50,-3 0-101,0 2-163,-3 0-257,0 1-331,-2 0-325,-2 2-402,-2 0-511,-2 2-2178,-2 2 996,-3-1 3350,-4 1 0,-2-4 0,-3 0 0</inkml:trace>
  <inkml:trace contextRef="#ctx0" brushRef="#br0" timeOffset="968">767 468 20134,'-54'-10'17,"8"4"-17,31 15 5,1 0 1,1 1-6,2-1 11,2 1-5,2 1 16,2-1-11,2 2 12,1-1 10,1 1-10,2-2 33,2 0 28,2-2 11,2-1 17,1 0 17,1-1 11,1-2 5,0-1 18,1-2-18,0 0-16,0-1-34,-1 0-16,2-2-23,-2 0-12,1-3-32,-2-2 4,1 0-4,1-2-12,-1-1 11,1-1-22,-2-2 5,1 1-11,-1 0 12,-1 0 16,1 2 0,-3 0-5,1 2 5,-2 2-11,-2 1-17,-1 2-11,-1 2-39,-1 0-112,1 1 201,-1 3 23,0 0 0,0 3 22,0 1 11,0 2-16,1 1-12,1 0-22,1 1 0,1 1-5,1-1-12,0 0 0,1-1-33,-1 0-29,0-1-94,0 1-163,0-1-280,1 1-403,0 0-433,0-1-569,1-1-881,0-1-4485,-1-2 7359,1-1 0,-4-2 0,-1-1 0</inkml:trace>
  <inkml:trace contextRef="#ctx0" brushRef="#br0" timeOffset="1260">1117 468 22032,'-38'14'169,"6"-1"-85,20-3 6,0 1-1,1 0-5,1 1 6,2 0-17,2 0-12,1-1-10,3 0-1,1-2 0,1 0-5,1 0-6,3 0-5,1 0-34,3-1-17,2-1-84,1 1-184,2-2-293,0 0-447,2-1-492,0 0-589,0 1-790,-1-2-4022,-2 0 6918,-1-3 0,-6 1 0,-2-2 0</inkml:trace>
  <inkml:trace contextRef="#ctx0" brushRef="#br0" timeOffset="1634">1380 512 13838,'10'8'3630,"-2"-2"-3143,-8-6 2028,0 0-2431,-53 37 0,39-22 28,-40 27 5,53-30 12,0-1 17,1-1-1,3 0 18,1-1-6,4-1 11,2-1-17,2-1-6,4-3-15,1-1-24,3-1-27,-1-1-23,1-2 0,-1-2-28,0-2 0,-1-2 0,-1-1-11,0-1 16,-2-2 1,-1 0 22,-1-1 17,-3 1-1,-1-1 1,-5 1-17,-1-1-11,-3 0-6,-3-2-16,-3 3-12,-5-1-11,-2 3-6,-3 0 6,-2 2 6,-3 3-12,0 0 1,-1 3-12,1 1-17,0 1-16,1 1-17,1 1-68,3 3-78,2 0-139,1 2-198,4 0-279,1 1-375,2-1-353,2 1-493,1-1-616,3 0-4559,0 0 7225,0-2 0,0-2 0,0-2 0</inkml:trace>
  <inkml:trace contextRef="#ctx0" brushRef="#br0" timeOffset="2004">1599 8 21623,'52'-1'701,"-9"6"-471,-39 19-12,0 2-16,0 3-6,-1 2-23,1 1-21,-2 4-24,2 1-21,-3 3-23,1 0-11,-2 2-34,0-2 0,0-1-17,0-4-5,0-3-11,0-3 5,0-3-5,0-1 5,0-4 0,0-2 17,0-2-17,1-3-5,1-3 11,-1-3-12,1-3 1,0-2 5,0-1 0,1-2-22,-2 0-23,2 0-83,0-2-124,2-1-168,0-2-263,1-2-370,-1 0-481,1-1-668,-1-1-1113,1 0-4470,-1 1 7774,-1 1 0,-2 3 0,-1 3 0</inkml:trace>
  <inkml:trace contextRef="#ctx0" brushRef="#br0" timeOffset="2346">1686 556 20330,'46'-24'420,"-1"1"0,32-15-269,-58 34-45,0 1-10,-1 1-12,0 2-34,-3 1 0,-1 2-5,-3 2 17,0 2-1,-3 2 7,0 1 10,-3 2-5,-1 0 40,-2 1 21,-1 1 12,-1 0 16,-2-1-11,0-1-5,-3 1-1,-1-2 1,-1 2-23,-2-2-22,-1 1-6,-1 0-5,-1-1-29,-1-1-10,-3 0-18,0 0-10,-3-1-18,-1-1 7,-1-2-29,0 0-11,0-4-28,2 0-39,3-2-45,1-2-84,2-1-118,2-3-128,2-1-175,2-1-212,1 0-296,3 1-500,1 0-778,1 0-3455,2 1 5886,0 2 0,0 2 0,0 1 0</inkml:trace>
  <inkml:trace contextRef="#ctx0" brushRef="#br0" timeOffset="2632">2058 512 24004,'33'31'84,"-7"-4"-67,-25-12 0,0-2-17,0 1-39,0-2-62,0 0-129,1-2-201,-1 0-308,1-2-427,1-2-570,-1 0-835,2-2-4189,-1-1 6760,0-1 0,-2-2 0,0 1 0</inkml:trace>
  <inkml:trace contextRef="#ctx0" brushRef="#br0" timeOffset="2778">2168 271 15956,'-9'-1'991,"2"0"-1411,7 1-2857,0 0 0,0 0 0</inkml:trace>
  <inkml:trace contextRef="#ctx0" brushRef="#br0" timeOffset="3306">2321 578 13592,'1'7'5186,"-1"-2"-4177,0-5 3057,0 0-4004,4-32-46,-5 23-32,3-23-12,-7 31-12,-1 1 18,-2 1 11,-3 3 0,-1 2 11,-3 4-17,-39 65 34,35-48 5,-24 47 6,47-68 28,2 0 11,1-3 0,1-1 12,0 0-1,2-2-22,0-2-11,2-1-17,0-3-6,1-3-5,2 0-6,-1-3 6,2-1-17,-2-1 0,1-1 0,-2-1 0,0 0 0,-2 1 0,-1 0 0,-2 2 0,0-1 6,-2 2 5,-1 2 11,-2 1 18,-2 4 16,0 2 11,-1 2-28,0 0-39,-1 4 17,0 2-6,-1 4 6,-1 1-28,1 3 27,0 0-16,1 1 6,1 0 5,0 1-22,1 0 5,2 1-16,1-1-34,1 0-56,1-1-95,-1-1-157,1-1-174,1-2-201,-2 0-242,1-1-284,-1-2-258,0-2-371,1-1-632,-1-2-3557,0-1 6083,0-1 0,-2 0 0,-2 0 0</inkml:trace>
  <inkml:trace contextRef="#ctx0" brushRef="#br0" timeOffset="3684">2562 643 21993,'7'63'550,"-2"-12"-405,-5-44-22,1-1-22,1-1 28,-2-1 39,1-3 73,0 1 78,-1-2 23,1 0-40,0 0-95,0-1-56,1-2-111,1-3-18,1-2-5,1-3-34,1-2 34,1-3 5,1-1-11,1-2 12,0-1-23,2-1 0,0-1 5,1 0 7,2-2-12,0 1-6,1 1-16,0 2 33,0 3 6,-1 3 39,-1 3 16,-2 1-21,-1 4 22,-2 0-29,0 3-10,-2 1-12,0 2 23,0 2 6,0 2 22,1 3 45,0 4-18,0 2 1,0 1-17,1 2-28,0 2-17,1-1 6,0 1-17,1-2-28,0 0-5,0 0-40,-1-1-39,-1-1-157,-2-2-191,-1-2-301,-1-1-539,-2-2-929,0 0-5360,-1-2 7561,0-2 0,-1-1 0,1-2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0:39.4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 42 21511,'-9'-24'124,"1"7"-18,7 25 34,0 2 0,0 2-16,1 2 10,-2 1-22,2 1-16,0 0-1,0 2-28,0 0-28,0 0 6,0-1-11,0 0-18,0-2 1,0 1-6,0-3 1,0 0-7,0-3-5,0-1-5,1-2-35,0-1-21,1-1-46,0-1-72,0 0-78,0-1-142,0 0-284,2-1-459,0 0-662,1 0-846,1 0-5135,0-1 7785,-2 1 0,-1-2 0,-2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0:39.6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18913,'3'6'1316,"0"-2"-1405,-3-4-3188,0 0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0:45.5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253 119 19826,'-3'-37'6,"-2"7"10,-7 31 40,-1 1-5,-3 3 50,-2 2 16,-1 2 6,-1 1 1,-1 2-1,1-1 5,1 3 18,1 0 16,1 2-27,2-1-18,2 2-27,3-2-12,3 0 29,3-1 38,2-1 46,3 0 10,4-3 19,4-1-8,5-2-27,4-1-17,2-2-22,4-2-34,2-2-28,1-2 22,1-3-27,-2-2-7,0-2 1,-2 0-11,-3-3 22,-2 1 11,-2-3-5,-3 1-1,-2-2 12,-3-1-6,-3 0 0,-3-1-22,-1 1-28,-4-2-23,-3 2-5,-3 0 0,-4 0 0,-1 2 11,-2 1-23,-2 2 12,-1 2-34,0 1 12,0 3-12,0 2-56,1 2-5,2 1-73,1 0-51,4 3-72,2 1-102,3 3-105,2 0-135,3 2-147,1-1-205,2 1-415,3 0-847,3 0-4049,1 1 6279,0-2 0,-5-4 0,-2-1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0:37:05.6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1114 0 20285,'-28'12'862,"3"-1"-632,19-1-23,-2 0-11,0 2-28,-1-1-33,0 1-17,0 1-23,-1 1-5,0 0-17,-1 3-6,0-1-11,-1 2-6,0 0 1,-2 1-1,0 0 12,-1 1 16,-1 1 12,-2 0-1,-1 1 12,-1 2-6,-2-1-11,0 2 11,0 2-22,-1-1 28,0 3 0,-2 0 0,0 1-1,-1 2-4,-1-1-217,-1 3 221,0-1 18,1 0-17,-1-1 5,2-2-11,1 0-33,1-2-6,2-1-34,0-1 23,0 0-6,1-1 6,1 0-11,1-2-6,1-1 199,0-1-210,1-2 5,0-1 1,2-2 16,0 0-17,1-2 1,0 0-1,1-2 6,1 2 6,0-3-6,1 1 17,0-2-6,0 2 11,0-1-4,2 0-2,-1 1 1,1-2 11,1 0 0,0-1-11,0 1 0,0-1-12,2 0 1,-1-2 0,2 0-1,0-2-16,2 0 0,-1-1-12,3-2-10,-1 0 5,2-2-729,0 1 136,1-4-298,2 1-610,3-3-1053,3-1-2773,2 0-2996,2-1 8323,-2 1 0,-5 2 0,-2 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0:46.0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0 162 17008,'9'1'1031,"-2"-1"-639,-7 0 2011,0 0-2252,44 49 23,-32-35 27,33 37 46,-44-48 66,0 0 69,-1-2 1113,0-1-1377,-2-2-57,0-2-33,-1-4 0,-1-1-17,1-3 6,0-1 0,1-3-23,1 0-5,1-1-6,0-2-11,2 0-5,1 0-1,2-1-22,3 1 0,0 0 0,2 2 23,1 3 21,2 1-4,0 4 16,-1 1-6,1 3-16,-1 1 16,0 3-11,1 0 23,-1 2-6,1 3 5,-1 2 12,0 4-17,-1 2 11,-1 1-5,-1 1 11,-1 0-12,-1 1 18,0 0-12,-2 2-5,2-1 10,-3 1-16,0 0 23,0-2-23,-1 1-28,-1-2-39,0 1-85,-1-2-105,-1 0-113,0-1-145,0 0-135,0-2-129,0-2-173,0 0-320,2-1-676,-1-1-2970,3-1-1249,-1-1 6167,1-3 0,-2 1 0,-1-2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0:49.3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1 877 22212,'90'-39'342,"-15"6"-253,-61 26-27,1 0-17,0-1 0,2-1-17,1-1 5,2-2 6,1 0 6,1-1 22,-1-1-5,1-2 11,-2 1 0,-2-2 5,-1 0 23,0-1-6,-3-2 28,0 0-39,-3-2 6,-1 0-12,-1-1-5,0 0 11,-1-1-17,0 0 0,-1 0-16,1 0 10,-1 2-5,1 0 6,-1 0-23,2 2 6,-2-1 0,0 2-12,0-1 1,-1 2-12,-1-2-5,-1 0 6,-1 0-12,0 0 6,-1 1-12,-2 0 12,1 1-17,-1 1 22,0 3-10,0 1-18,-1 3 23,-1 1-17,0 2 0,-1 1 11,1 1-22,-1 0-23,0 2 1,0 0-12,-1 1 6,-1 0 5,0-1 6,-1 1 0,-1 1 0,2 0-17,0 0-11,2 1-22,0 0 5,1 0 0,1 0 34,1 0 28,-1 0 11,-1 2 5,1-1 7,-3 2-18,2 0 6,-3 0 0,1 1 0,-2 1 0,0 0 6,0 2-18,-1 0 7,0 3 5,-1 0-17,1 1 11,0 2 12,1 2 0,1 1 10,1 0 18,1 0-12,2 2 6,1 0 6,1-1 0,1 0-6,3 0 16,0-1-16,2 1 6,1-1-12,-1 1-5,1 0 11,-1-1 6,0 1-12,0 0 12,0 0-6,0 1 5,-2 0 1,2 1 0,-1-1-6,0 1 0,1 0-12,-1-1 7,1 0-6,-2-1-12,1 2 12,-1-1-6,0-1-5,-2 0-6,1-2 11,-1-1-5,0 0 10,-1-3 29,0 1-11,-1-1 16,1 0 6,0 0-5,-1 0-18,2 0-5,-1 1-17,0 1-5,1-1 11,-1 0 0,0 0 5,0 0 0,0 0-16,0-1 0,-2 1 10,2-2 18,-2-1-6,0 0 0,0-2 6,0 0-6,0-2 17,0 0 0,0-2 5,0 1-5,-1-3 11,-1 2-11,-1-2-12,0 2-10,-2-1-6,1 0-6,-3 1 11,0-1 29,0 0-23,-2-1 0,0-1-23,-1 0-22,-2 0 6,-1 0 6,-1-1-18,-2 0 1,-1-3-17,-1 0-6,0 0 0,0 0 6,1 1 16,0 1-5,3 0 17,1 0 11,2 1-11,1 1-6,2 0 12,1 0 5,0 0 0,2 0 0,0 0-12,2 0-10,0 0 5,0 0 6,1-1-11,0 1-6,-1-1-23,1 0-17,-2 0-4,0 0 10,-1 0 12,-2 0 5,0-1 17,-2 1 5,0 0 12,0 1 0,0-1 5,-2 1-22,1-1 23,-1 0 5,1 0 0,1-1 22,0 1-11,1-1-5,0 0 5,1-1 17,1 0-11,-1-1 5,0-1-5,0 0 11,0 0-11,1-2-6,0 0-5,1-1-6,1 0 5,1-2-10,0 1 10,0-2 1,1 1-6,0-1 0,0 0 11,1 0 0,-1 1-5,1 1-6,-1 1 11,2 0-11,-2 1 6,1 1-1,0 1 1,0 1-6,0 1 6,0 1 5,0-1 0,1 1-5,0 0 10,0 0 12,0 1 18,0-1 10,0 0 0,0 1-6,0 0-16,2 0-17,-1 0-1,5 0 12,-1 1 0,3-1 12,2 1-1,3 0-11,1 0-6,2 0 1,1 0-12,1 2 0,0-1 0,-1 3-33,-1-1-62,0 2-79,-3 0-128,-1 0-191,-2 1-291,-2 1-380,-2 2-545,-2 0-1567,-2 2-5277,-1-2 8542,-1 0 0,0-5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0:49.9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24799,'20'19'56,"-4"-1"-39,-13-4-6,0 0 12,-1 1-18,1-1-5,1 1 17,-2-1-22,2-1 21,-2-1-10,0-2-12,0 0-16,-1-2-12,0-1-38,1-1-52,-2-2-66,0 0-90,0-2-129,0 1-151,1-1-185,0-1-202,0 1-201,1-1-656,1 0-2396,1-1-3714,0 0 7914,0 0 0,-2 0 0,-1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0:50.4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 0 24077,'-18'5'39,"3"0"-39,13-5 6,2 1-1,-1 0-27,1 0-6,0-1-6,0 1 1,0 0-12,1 1-56,1 0-151,3 0-269,1 1-453,2 1-908,2 1-6442,-1 0 8324,0-1 0,-4-2 0,-3-1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0:47.3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98 20683,'-33'20'252,"5"-1"-180,17 0-10,1 0-17,3 0 16,1-1 18,3 0 22,2-2 33,0 0 12,2-2 38,2-1 40,2 0 18,2-3 55,2-1 22,2-3-22,3-1-45,1-3-79,2-2-66,2-3-40,2-1-11,1-6-22,0 0-12,-1-3-11,0-2 6,-1 0 22,-2-2 12,-3-1-1,-2 0-5,-3-2-6,-3 1-11,-4-1-17,-1 0 0,-4 1-16,-3 1-23,-3 1-6,-2 1-5,-3 2-17,-2 2-6,-2 1 12,-1 3-6,-3 2 11,0 4 0,-2 0-11,0 4-44,1 1-46,2 2-72,3 3-85,2 0-111,2 1-108,3 1-94,1 0-129,2 0-122,2 0-305,1 2-480,2-2-1109,2 2-4705,2-2 7466,-1-1 0,2-5 0,-2-1 0</inkml:trace>
  <inkml:trace contextRef="#ctx0" brushRef="#br0" timeOffset="426">368 120 16527,'4'8'1680,"-1"-2"-1473,-3-6 3338,0 0-3337,22 49 0,-16-33-7,17 38 6,-23-47-27,0 0-7,0-3 1,0-1 55,0-1 79,0-1 902,0-1-1115,0-3-33,0 0-6,0-4-17,0 0-17,0-1-16,2 0 5,0-1-16,3 0-7,2-2 1,3-2 6,4-2 10,3-1 6,3 0-5,2-2-12,3 0 6,0-1-11,0 1 22,-1 2-5,-1 0 11,-3 4 11,-1 1-5,-5 3 27,-1 1-39,-2 3-5,-1 1-6,-1 2-11,-1 0 5,-1 1 12,1 3-6,0 3 11,1 4 11,-3 3 18,1 4 27,-4 3-17,-1 1 12,-1 3-12,-1 1-27,-1 0 10,-1 0-16,0-1-6,0 0-5,1-2-29,0 1-49,2-3-147,1 1-308,1-2-604,1-2-1205,-1-1-6810,-2-3 9146,0-3 0,-1-5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0:46.3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22755,'9'58'114,"1"0"0,-1-4 0,-3-8-8,-4-11-27,-2 0-12,2-2-22,1-1 0,0-1-17,1-1 5,0-1-5,0-2-5,1 0 5,0-3-6,-1 0-16,1-3-29,-1-2-38,-1-2-68,0-2-118,0-2-150,0-3-197,0-2-258,-1-2-245,1 1-562,1-3-1325,0 0-4808,1-2 7792,0-1 0,-3-1 0,0 0 0</inkml:trace>
  <inkml:trace contextRef="#ctx0" brushRef="#br0" timeOffset="437">351 504 20565,'37'88'627,"-7"-18"-347,-26-67 51,-2-2 78,0 0 28,-1-1-51,1 0-89,0-1-106,0-1-79,2-2-79,0-3-10,1 0-12,1-3-34,1 0 29,0-2 5,0 1-11,1-1 0,-1 1 0,1 0-5,-1 2 10,0 0 18,-2 3-1,0 1-11,-2 2-16,-1 0-57,0 2-50,-2 1 90,0 2 66,0 1 57,0 4 34,0 3 21,-3 4 1,-1 2 17,-4 4 11,-1 2-1,-2 3 24,1 2-52,-2 2-27,-1 1-17,-1 4-28,0 3-27,-2 4-358,1 2 323,-1 2-11,-1 2 0,1-1-16,-1 1-1,2-2-5,0-3 0,3-5-23,3-6-11,2-7-79,2-6-66,3-5-124,0-2-145,2-3 167,0-2-498,0-1-196,0-2-302,2-1-1048,1-1-5903,0-2 8239,1 0 0,-2 0 0,-1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0:41.7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322 160 20543,'-17'-84'1086,"3"17"-935,15 62-168,0 3-162,-1 1 146,0 7 105,0 4 12,0 9-5,-1 5-18,-1 5-27,-1 6-17,-2 3 0,0 2-6,-1 3-22,1 0 22,-2 2-269,2-1 269,-2 0 0,1-3-5,1-3 10,1-3-4,1-3 4,0-4 12,1-2-11,2-2 17,-1-2 270,1-3-282,0 0 12,0-4-23,0-1 0,0-3 28,0-4 45,0-2 90,1-3 50,-1-2 17,1 0-40,0 0-83,1 0-45,1-3-45,0-1-6,2-2 12,0-1-6,0-2-12,0-1 7,-1-1-18,-1-1-5,0 0-11,-1 0-11,-1-1 11,-1 1-34,0-1 22,0 0 7,-2 0-1,0-1 28,-2 1-11,-1 0-6,-1 3 1,-1-1 5,-1 2-6,-2-1 1,0 3-12,-2-1-11,0 1 5,0 2-5,-1 0-11,0 2 0,0 1 5,-1 1 1,0 2 10,0 2 7,0 2-1,0 2 6,1 0 5,1 1 17,2 1-16,0 1 5,2 1 0,2-1-12,1 3 40,3-1 12,1 2 16,0-1 11,2 1 0,3 0-5,2 1-1,3-1 1,2 0-6,0 0 0,2-1 11,1-1-5,1-2-18,2 0 1,-1-2-17,2 0-22,-1-1 11,2-2-29,-1 0-32,0-4-63,1 0-83,-1-1-157,2 0-174,-2-1-242,2-1-334,-3-2-488,1-1-840,-1-1-4885,-3 0 7310,-2 2 0,-7 1 0,-1 2 0</inkml:trace>
  <inkml:trace contextRef="#ctx0" brushRef="#br0" timeOffset="450">432 620 20783,'76'12'1053,"-14"-2"-744,-49-10-7,-3 0-22,0-2-28,-2 0-56,-1-1-44,0 0-46,-1-1-33,0 0-17,0-1 5,0 1-5,0-2 12,-2 0-1,1 0-17,0-2 1,-2 0-7,-1 0-10,-1 0-6,0 0-6,-1 0-5,0 1-17,-2-1-11,-1 2-6,-2 1-16,-2 1-12,-1 1-11,-3 1 0,-1 2 5,-3 0 29,-1 3 0,-4 3 10,0 2 7,-2 3-1,1 0-5,-1 2 17,2 1 5,1 1-6,1 0 18,1 1-1,2 0 1,2 1 72,0 29-67,6-22 17,5 20 16,8-30-5,5-1 0,3-2 0,5-1-5,4-3-23,3 0-17,2-4-39,1-1-67,1-1-107,-1-1-140,-1 0-234,-2 0-292,-1 0-371,-3 0-558,-3 0-847,-1 0-5064,-4 1 7708,-3 0 0,-5-1 0,-4 1 0</inkml:trace>
  <inkml:trace contextRef="#ctx0" brushRef="#br0" timeOffset="719">760 707 12819,'-2'-5'2857,"0"1"-2286,2 4 3159,0 0-3399,56 27 4,-38-10-60,42 22-29,-53-16-39,-2 2-50,-1 2-17,-1 2-56,-3 2-5,1 4-23,-2 2-6,-2 2-16,-2 1-29,0 0-5,0-3-5,0-5-1,2-4-22,1-5-22,0-6-62,1-2-84,0-5-56,1-2-101,0-3-50,0-2-17,0-1-118,1-1-223,1-1-495,1-1-799,1-3-4072,0 0 6127,-1-2 0,-1 3 0,-1 1 0</inkml:trace>
  <inkml:trace contextRef="#ctx0" brushRef="#br0" timeOffset="1067">673 838 20341,'36'-47'711,"1"-1"0,25-30-329,-41 67-63,1 1-56,-2 1-44,0 2-57,1 0-50,-1 2-50,0 2-51,-2 2-5,0 0-18,-1 3 7,-1 2 10,-3 3-10,0 3-6,-3 0 5,-1 3 0,-3 0-5,-2 1 17,-2 1-6,-3 2 17,-4 1 5,-3 1-11,-5 0 23,-4 2-29,-2-1 12,-2-1 11,-2 0-17,0-4-11,1-1-5,1-2-23,1-2-28,1-2 5,3-2-27,1-2-28,3-1-40,1-2-134,2 0-157,3-2-213,1-1-285,2-1-308,2-1-393,1 0-425,2-1-493,4 0-4599,1-1 7153,1 2 0,-4 1 0,-2 2 0</inkml:trace>
  <inkml:trace contextRef="#ctx0" brushRef="#br0" timeOffset="1817">1155 773 22447,'67'5'689,"-11"-1"-515,-46-8-40,-2 0-27,0-1-29,-1 0-11,0 0-16,1 1-1,-1-1-11,0 0-11,0-1 23,0 0-12,-1 0 6,0-1-1,-1 1-10,-1-1-12,-1-1 1,0 1-12,-2 0-11,0 1-6,-1 0-44,-1 1-6,-1 1-45,-2 1-22,-1 1 0,-1 1 5,-2 0 34,-1 1 28,-1 1 11,-1 2 1,-1 2 27,0 2 0,0 2 0,-1-1 12,2 3-18,0-1 12,-1 1-17,1 2 17,1 1 0,2 1-1,1 1 7,2 1-1,3 0 6,1 1 0,1 1 11,1-1 1,2-1-7,2-1-5,2-1 28,2 0-22,0-1 5,2-1-11,0-2-17,1-1 12,2-1-7,0-3-4,0 0-7,1-3-5,0 0-22,1-1-6,-1-2 17,0 0-12,-2 0 18,-1 0-1,-2 0 17,0-1 0,-2 0 23,-2 0 16,-2-1 12,0 2 11,-2-1 11,-1 0 11,1 0-17,-2-1 1,0 0-1,1-2-16,-1 0 16,1-1-11,0-2-5,1 1-12,0-3-5,1 1 34,0-3-7,2 0 29,1-1-11,0 0-17,2-2 5,-1 0-22,0-1 34,0-1-18,1-1 24,-1 0-1,1 0-6,0 0 1,1 0-12,0 0-22,1 1-16,0 2-7,2 1-16,0 0 11,1 2-6,2 2 1,0 1 5,1 2 0,1 2 5,-1 1-21,1 2 16,-1 0-12,0 1 7,-1 3 5,-1 0 0,1 5 11,-2 2 0,0 1-5,-1 2-6,-2 1-6,0 1-11,0 2 1,-2-1-18,0 1-50,0 0-45,-2 0-84,1 1-100,-2-3-102,-1 1-150,-1-3-130,-1-2-151,-1-1-134,0-2-303,-1-1-604,0-2-1300,0 0-4302,0 0 7489,0-3 0,0 0 0,0-1 0</inkml:trace>
  <inkml:trace contextRef="#ctx0" brushRef="#br0" timeOffset="2357">2162 160 21237,'3'59'205,"1"1"1,-1-5-1,-1-6-65,-3-9-5,0 1-23,0-3-5,1 0 16,0-3-11,0-2 5,1-2-16,2-3-28,1-2-17,1-2-17,0-1-5,1-2-6,-1-2 11,0-3 11,0-2 1,-2-3 10,1-2 23,-1-3 56,-2-2 62,1-2 84,-2-1 789,1 0-991,-1-3-56,0-2 0,0-2-51,0-2 18,0-1 16,-1-1-11,0-1-17,-1-1 0,-2-1-33,0 1 0,-2-1-6,-1-1-34,-1 1-5,-2-1 11,-1 1 0,-1 1-17,0 1 6,-1 2-23,-1 2-22,0 2 34,0 3 16,1 0 29,-1 2 21,1 2 18,0 0 11,0 3 16,0 1 12,1 0-6,2 1 1,1 1-1,1 1 6,3-1 5,1 1 28,1 1 23,2 0 11,1 2 34,2 0 11,2 1-17,3 0-6,4 1-16,0 0-12,4-1-5,-1-1 28,2 0-57,1-1-16,0-1-5,1-2-40,-1-2-17,1-1-44,-1-2-96,1-2-122,1 0-186,2-3-324,2-1-461,3-4-799,0 0-1715,0-2-4492,-2 0 8273,-5 1 0,-9 4 0,-5 1 0</inkml:trace>
  <inkml:trace contextRef="#ctx0" brushRef="#br0" timeOffset="2741">2644 466 21780,'-5'-8'319,"-5"4"-189,-17 16 4,0 0-22,-1 2-22,3-1-17,2 0-34,4-1-22,3 0-23,5 0-5,3-1 5,3-1 23,3 1 39,1 0 62,3 0 61,1 0 51,5-1 5,1 2-22,2 0-40,2 0-16,0 0-39,1 0 10,1 1-32,-1-1-29,2 1-6,-4 0-16,0 1 6,-3-1 27,-1 2 23,-4-2 28,-2 0 39,-3 0 0,-5 0-22,-4 0-17,-6-1-45,-4 0-28,-4-1-12,-3-1-32,-2-1-18,0-1-33,-1-1-68,1-1-100,2-2-213,3-1-308,5 0-437,3 0-555,4 1-1456,3-1-5404,2 2 8580,2-2 0,3-1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0:54.5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262 417 20274,'-12'-13'190,"1"2"-195,3 11-1,-2 0-5,0 1 11,-2 2 0,-1 1 0,0 2 11,-1 1-5,-1 1 5,1 0 6,-2 0-12,2 0 29,0 0 5,0 1 6,2 1 22,0 0-22,2 0-6,0 1 6,2 0-12,1 2 12,1-1 0,2 2 0,2-1 0,2 0-6,0-1 11,2 1-5,2-2 17,3 0 16,1-2 6,1 0 22,1-1 6,1-2 17,1-2 0,-1-1 5,1-2 2,0-1-41,2-1-22,-1-1-1,2-3-21,-1-2 5,0-1 0,-1-2-11,0 0-23,-1-3 12,0 0-18,0-1 7,-2-1-1,0 1 12,-3-2 5,0 2 0,-2-1 17,-1 2-17,0 1 6,-2 0-6,0 2-11,-1 1 17,0 1 6,-1 3-7,1 1-27,-1 2-6,0 2-162,0-1 146,0 4 27,0 0 12,0 6-6,0 1-6,0 3 6,1 0-6,1 2-5,1 1 0,2 0 0,0 0 5,1-1 6,0-1-33,2-1-29,0 1-50,0-1-123,0-1-135,0 1-157,1-2-151,0 1-122,-1-2-119,1 0-280,-1-1-419,-1-2-740,1-1-4330,-2-3 6660,-1 0 0,-2-2 0,-2-1 0</inkml:trace>
  <inkml:trace contextRef="#ctx0" brushRef="#br0" timeOffset="377">503 614 19400,'2'46'964,"-1"-10"-472,0-35 231,-1-1-533,1-1-78,-1-2-22,0-2-29,0-3-10,1-1-17,0-1-12,-1-1-5,1-1-17,1-1 17,0-1-11,1 0 10,1-1-21,2-1-6,-1 0-17,4-2 11,0 1 11,1 0-5,1 3 17,0 1-12,1 2 6,-1 2-12,-2 2 12,-1 2-6,-1 2-16,-1 2 11,0 1 5,0 3-11,2 2 23,-1 5 5,3 1 0,0 2 1,0 1-1,2 0-22,0 1-12,0 0-27,1 0-90,0-2-135,1 0-173,0-1-235,0 0-213,-2-2-437,1 0-717,-3-2-1232,0-1-3882,-2-2 7164,-2 0 0,-3-3 0,-1-1 0</inkml:trace>
  <inkml:trace contextRef="#ctx0" brushRef="#br0" timeOffset="893">1116 1 21483,'3'39'796,"0"-2"-572,-3-7-44,-1 1-40,0-1-34,-1 0-11,-1 1-22,2-2-17,0 1-11,1-2-12,0-1 7,2-3-18,-1 0 6,2-4-6,0 0-10,-1-4 10,1-2-16,-2-2 10,1-4 40,-2-2 73,1-3 78,-1-1 415,1-1-600,-1-6 1,0 1-23,-1-6-6,-1 1-16,-1-1-23,-2-2 23,0 2-29,-2-1-10,0 1-7,-3 1 7,-1 3 10,-2 1 1,-3 2 16,0 1 1,-2 2 22,0 2 11,-1 2-6,-1 3 17,0 3-5,0 0-1,2 3 7,1 1 32,3 0-16,2 0 23,2 1-12,3 0 23,3-1 10,2 0 18,1-1 22,4-1 0,1-2 39,4-2 23,3-1 11,2-2-17,5-2-33,2-1-51,6-2-23,3-4-27,3 0-40,3-5-72,1 0-158,0 1-268,-4 1-493,-2 2-734,-7 3-2419,-5 1-4711,-6 2 8861,-5 0 0,-5 0 0,-1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00.7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88 12651,'29'-48'-2304,"-6"8"0,-22 44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00.5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180 26 20615,'-7'-13'1064,"1"2"-784,6 10 511,0 1-702,0 2 7,2 2 21,0 5-5,2-1 0,0 4-11,0 0-39,1 2-12,-1 0-28,0 2 6,0 0-5,1 1 10,0-1-5,-1 0 0,1-1-11,-1 1 6,1-1 10,-2 1-10,1 0 16,-1 1 6,0 0-1,-1 0 12,-1 0-5,0 0-12,-1 1 0,1-1 0,-1 0 1,0-2-1,0-1 6,0-2 11,0-1 0,0-1 22,-2-2 12,0 0-1,-3-1-5,-1-1-11,-2 0-6,-2-1-22,-2 0-6,-2-1-11,-2 0 0,0-1-5,-1 0-7,-1-2-4,2-1 4,0 0-10,2 0 0,1 0-1,2-2-27,1 0-40,1-1-55,2 0-79,1 0-140,2 0-168,0-1-252,2 2-292,-1-1-593,1-1-1249,1 1-5372,0 0 8262,0 0 0,1 2 0,0 0 0</inkml:trace>
  <inkml:trace contextRef="#ctx0" brushRef="#br0" timeOffset="832">421 48 21864,'-25'6'163,"2"1"-79,10 4-5,0 1-1,-1 1-33,2 1 17,0-1-6,1 1 0,1-1 22,2 0-39,0 1 6,2-1 5,1 1-10,2-1 16,2 1-6,0-2-5,1 0 5,1-1 12,3-1 22,1-2 28,3-1-6,2-3 6,1-1-17,1 0-27,2-3-1,1 1-22,1-2-6,1-2-6,1-2-5,-1-1 0,0 0 6,-1-2-12,0 1 18,-3-1 21,-1 0 18,-3-1 38,-1 1 12,-2-2 5,-1 0-10,-1 0 4,-1-1-10,-1 0 0,0-1-23,-1 1-22,0 0 33,-1 1-44,-1-1-12,-1 1 0,-1 1-50,-1 0 23,-1 0 0,0 1-12,-1 1 6,-1 1-17,1 1-11,-3 0-6,1 1-17,1 1-28,0 0-39,1 0-95,2 1-95,0 2-112,1-1-101,1 1-112,1 0-151,-1 0-181,2 2-395,-1 1-663,1 1-1360,0 2-4509,1-2 7875,1 1 0,0-3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0:37:07.1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1185 0 23853,'-20'29'140,"1"-3"-90,4-11-5,-2 2 0,-1 0-11,0 3-6,-1-1-17,-1 1 22,0-1 1,0 1 11,-1-1 22,1 0-28,0 0 12,0 1-7,-2 0-10,-1 0 0,-1 2-6,1 0 0,0 0-28,0 2 22,1 1-5,1 0-6,-1 0 23,1 2-29,0 0 12,-1 1-11,2 0 10,-1-1-10,1 1 5,1-2 0,0-1 12,-1-1-12,0-1-5,-2 0 5,1-2-28,-3 0 28,2 0 6,0-2 5,0 0 18,2 0-12,1-2 16,0-1 1,2-1 17,1-1-6,0-1 11,1-2 6,0 2-6,1-3 1,0 1-1,1-1 0,1 1-11,-1 1 17,0 0 0,0 2-6,-1 0 23,1 0-34,-1 0 0,2-1-12,1 1-4,0-1-7,1-1-10,0 1-1,1-2-11,1 0 6,2-2-11,-1-1 5,2-1-6,1-1 7,0-1 4,1-1-4,1 0-12,0-1 0,0 0 5,1-2-5,0 1 11,0-1-711,1-1 392,3 1-157,0-2-353,4-2-766,1 0-1883,3-3-5367,1 1 8834,-1-1 0,-5 4 0,-2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01.6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1 482 23741,'8'62'246,"-2"-10"-206,-6-37-18,0-2 6,0 1-17,0-2-5,0 0-1,0-2-16,0 0-28,1-1-45,1 1-50,0-2-113,1 0-128,1 0-207,-1-1-231,2 0-391,0 0-673,0 1-1399,0-2-4734,1-1 8010,-2-1 0,-2-2 0,-1-1 0</inkml:trace>
  <inkml:trace contextRef="#ctx0" brushRef="#br0" timeOffset="176">23 417 15373,'0'7'2873,"0"0"-2767,0-7-3383,0 0 0,0 0 0</inkml:trace>
  <inkml:trace contextRef="#ctx0" brushRef="#br0" timeOffset="607">176 657 11777,'0'11'4526,"0"-3"-3703,0-8 4213,0 0-4655,-3 25-118,2-19-101,-2 16-39,3-24-11,0-1-33,0-2-29,0-2 213,44-71-274,-27 50 0,35-53-17,-37 68 11,0 2 12,0 1 5,-1 2 11,0 1-6,-2 0-5,-1 3 12,-1 0-7,-2 1-5,-1 2-5,0 0-1,-1 1 6,-1 3 6,1 1 22,-1 4-6,1 3-11,1 2 28,0 1-16,0 3-12,0 0 11,1 1-10,-1 1-1,2 1 0,-2-1 6,1-1-12,0-1 1,-1-1-17,-1-2-17,0-1 17,-1-1-23,-1-2-28,-1 0-38,-1-3-85,-1-1-101,-1-1-123,0-1-140,0-1-151,0-2-79,0 0-9052,0-1 8835,0-2 1,0 1 0,0-1 0</inkml:trace>
  <inkml:trace contextRef="#ctx0" brushRef="#br0" timeOffset="938">592 1 22212,'31'43'683,"-7"-1"-526,-23-10-28,1 2-28,-2 1-40,1 1-10,0-2-6,0-2-23,1 0-5,0-4-12,1 1 1,0-3 5,0-2 0,-1-1 6,1-2-22,-1-2-1,0-1-5,-1-3-40,0 0 7,1-3-35,-1-2-55,1-1-57,-1-2-94,1-2-130,-2 0-123,2-3-112,-2 2-217,2-3-309,-1 1-539,1 0-990,-1-1-4856,1-1 7561,-2 0 0,1 0 0,-1 0 0</inkml:trace>
  <inkml:trace contextRef="#ctx0" brushRef="#br0" timeOffset="1204">395 307 23702,'47'-28'235,"-2"5"-201,-12 18-18,0 0-27,1 0-39,0 2-107,-2 1-229,0 1-354,-3 2-492,-1 1-879,-2 3-3407,-3 2-2525,-4 0 8043,-5-1 0,-7-3 0,-3-1 0</inkml:trace>
  <inkml:trace contextRef="#ctx0" brushRef="#br0" timeOffset="3142">1052 417 17994,'9'-19'722,"-1"4"-458,-8 13-12,0 0-22,0 1-51,-1 0-56,-1 0-61,-2 1-28,0-1-18,-3 1 29,-2 1 6,-2 0 10,-1 3 34,-2 0-22,1 2-6,-1-1 1,0 1-18,-1 0-5,1 0-12,-1 1-21,1 1-24,0-1 18,2 1-6,1-1 6,2 1 10,1 0-27,2 0 6,2 0-1,1 0 0,2-1 12,0-1 5,1 1 12,2-2 10,1 1 6,4-2 12,3 0-12,3 0-22,2-1 11,3 0-12,2-1-10,1 1 16,0 0-16,-1 0 5,0 0 0,0 1 23,-1 1-17,-2 0-6,0 1 0,-2 1-11,0 0 17,-1 1 5,-1 0 1,-2 0 27,-1 1-5,-1 0 28,-2 0 28,-2 1 44,-2-1 85,-1 1 67,-1 1 62,-3 0 5,-2-1-51,-5 1-44,-4 0-28,-4 1-23,-2-2-22,-3 1-5,-1-2-29,-1 0-16,-1-2-17,0-1-1,0-1-10,0-1-6,0-2-11,2-1-17,1-1-28,2 0-11,2-1-23,5 0-11,2-1-50,4-1-129,3 0-241,2 1-280,1 0-352,4 0-466,1 1-1188,5-1-5784,2 0 8479,-1 1 0,-4 0 0,-2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16.2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379 53 22032,'25'-17'11,"-5"4"12,-20 13 56,0 2 55,0 0 34,0 2 23,-2 2-29,0 1 12,-1 1-12,-1 2-11,-1 1-22,-1-1-6,-1 1-39,-1 0-11,-2 1 0,-1 0-11,0 1-6,-1 0 5,0 2 6,0-1 1,-1 1 16,0-1 5,0 0-10,0-1 33,0-1-12,1 0-16,0-1 0,1 1-22,1-2-12,1 1-16,1 0-6,0-2-11,1 1 0,0-1-6,1 0 0,1 0-5,0-1-1,1 1-5,1 1 0,-1 0 6,1 0-1,1 0 7,0 0 10,1-1-11,0 0-5,1-2 16,0 1 6,0-1-5,2-1 10,1 1 6,2-2-27,0 0 27,2 1 6,0-2-12,1 1 12,0 0-11,2-1-6,0 0-11,1 0 0,1 0 5,0 0-5,-1-1 5,1 0 6,0-1-11,-2 0-6,0 0-5,-3 0-12,0-1 6,-2 0 12,0 0-12,-1 0 0,-1-1 5,0 1-10,0-1-1,-1 1 12,1-1-6,-2 1 0,1 0 16,0-1-10,-1 1-12,1 0 6,-1 0-11,0 1 17,0-1-12,-1 0 6,0 0-33,0-1 27,0 2-5,0-2 22,0 2 6,-1 0 5,-1 1 1,-1 0 21,-3 2-16,0 1 6,-3 1 0,-2 1-12,-2 1 12,-3 1-23,-2 0 0,-2 2-17,-1-1-10,-1 1 21,2 0 1,-1-1-1,2 0 1,0-1 5,3 0-11,1-1-5,2-1 5,3 0-17,3-1 6,2-2 5,2 0-5,1-1-12,1-1 1,1-1-6,0 1 17,0-2 11,1 0-6,1 1 34,2-1-17,3-1 17,1 0 6,2 0-6,1 0 17,1 0-28,0 0-6,0 0-6,0-1-16,1 0 6,-1 0-7,-2 0 7,-1 1-18,-1 0 1,-3 0-6,-2 0 17,-2 0-12,0 0 18,-1 3-1,0-1 1,-1 4 5,-1-1-6,-1 2 12,-1 0-6,0 1 5,-1 0-5,0 0-22,0 1 22,0 0-6,-1 0-5,0 0 11,0 0-6,1-1 1,-2 1 22,0 0-6,-1 0-28,-2 2 17,-1-1-11,-1 1 11,1-1 5,0 0-10,1 0 5,1 0-23,1 2 46,1-2-34,1 1 22,0-1 6,1 1-23,1 0 17,1 1 6,1 0-6,1 1 0,0-2 17,2 1-5,2 0-12,1-1 11,3 0-27,2-1-18,1 1-33,0-2-67,3 0-191,-2 0-257,1-1-348,-2 0-509,-1-1-527,-1 0-1142,-2 0-5328,-1-1 8425,-2-1 0,-2-2 0,0-1 0</inkml:trace>
  <inkml:trace contextRef="#ctx0" brushRef="#br0" timeOffset="-1247">971 490 21483,'-16'-18'516,"1"3"-376,4 16 6,1 1 5,-2 0 6,-1 2-23,1 0-38,0 1-35,1 0-27,1 0-12,0 0 6,-1 1 17,1 0-11,-2 0 22,1 1 0,-2 0 5,2 1 29,-2 0 11,2 0-1,-1 0-4,2 0-29,0-1-22,3 0-23,1 0 0,0-1 6,2-1-5,1 0 16,0 0-11,1 0-17,-1-1 0,1 0-5,-1 1 16,0 0 6,0 0 0,0 0-5,0 1-18,1-1 1,-1 1-6,2-1 11,0 1 6,1-2 17,0 0 22,0 0 22,2 0 34,0-1 28,3 0 6,4 0-23,0-1-28,4 0-33,0 0-23,1-1-17,1 1-16,-2 0 11,-1 0 11,0 0 5,-1 0-5,0 1 0,0 0-5,0 0-12,0 0 6,0 0-1,0 2-16,-1 0 12,-1 0-7,0 1-10,-2 0 5,-1 0-12,-1 1-4,0 1 21,-1-1 1,-1 1 22,0 0 0,-1 1-6,-1 0 12,0 0 5,0 1 11,-1 0-4,0 1-1,0-1 5,-1 1-11,0-1 40,-3-1 16,-1 0 28,-2 0 6,-2-1 5,-3 1-11,-1 0-27,-4-1-1,-1-1-17,-2 0-11,-1-2-5,-3 1 22,0-2-45,-2 0 0,2-2-11,0 0-11,3-2 6,2 0-7,3 0-4,5 0-40,3 0-79,3 0-162,3-1-128,1 1-118,1 0-276,2 0-441,0 1-952,4 3-6010,0 0 8194,-1 2 0,-1-3 0,-2-1 0</inkml:trace>
  <inkml:trace contextRef="#ctx0" brushRef="#br0" timeOffset="1398">1058 9 22996,'17'-5'196,"-1"1"-168,-7 8 6,2 0-17,-1 1-12,2 1-5,0 1-5,0 0 5,1 1-6,0 0 12,-1 1-1,-1 0 12,0-1-6,-2 1-11,1-2 17,-1 2-17,1-1 34,-1 0 5,0 1-6,-1-1-5,0 1-22,0-1 0,-1 1-6,0 0 22,-2-2-5,1 2 11,-2-1 11,1 1-17,0 1 12,-1-1-12,0 1 6,0 1-11,-1 0 6,0 0-12,0 1-6,-1 0 7,0-1 4,0 1 7,-1 0 10,0 0 1,-1-1 0,1 1 5,-1-2 22,0 2 12,0-1 34,-1 1-7,0 0-4,-2-1-7,-2 1-5,0-2-11,0 1 0,-2 0-23,1-1-16,-1-1 22,0 0-17,0-1 11,0 0 6,0-1-11,0 0-6,-2 1 1,1 0 16,-1-1-17,0 0-11,-1 0-23,1-1 1,-1 1-6,0 1 0,0-1 11,1 0-11,0-1 6,2 1 5,1-2-5,1 0-6,1 0 0,2-1-17,0-2 17,2 1 0,0-2-6,0 1 6,0-1 6,0 1 5,2 0 11,1-1 1,1 2 5,2-1-6,0 1 6,3-1-5,-1 1 0,2-1-7,0 0-16,0-1 6,0 1-6,0-1 11,-1 0-16,0 2 5,1-2-12,-3 2-10,1-1 11,-1 0 0,-1 1-12,-1-1-5,0 0-17,-2-1 6,-1 0 16,-1 2 23,-1-2 0,0 2 0,-3 0 6,-1 2-1,-3 1-5,-3 1 6,-2 0 0,-2 2-18,-1 0 12,1 1-11,-1 0 0,2 0 11,1-1 0,1 0 0,2 0 22,1-2-5,2 0-22,0 0-1,3-1-16,0 0-18,2 0 29,1 0 6,1-1-7,2 1-10,2 0 11,5 0-6,2-1 6,1 1 33,2 0-22,0 0 0,0 1 0,-2 1-11,0 1 0,-1 0 11,-2 1-17,0 1 11,-2-1 1,-1 2-1,-3-1-5,0-1-6,-2 2 17,-2-2 0,1 1 11,-1 0 34,0 2-28,0 2-17,0 0 11,0 2-16,0 1 10,1 0 12,-1 1-6,0 1 0,0 0 12,-2 1-1,-2 1 6,-7 1 6,-5 2-1,-6 0-5,-4 0-5,-4-2-12,-3-1-33,-2 0-90,-3-2-219,-1-1-492,0 1-997,1-2-4397,3-1-2829,5-3 8952,7-4 1,11-5 0,5-3-1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13.0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533 526 20733,'-53'-31'582,"5"6"-363,23 25-1,-3 0-11,0 3-4,-2 1-58,-1 3-5,-1 1-11,0 2-34,0 2 6,0 0-22,2 1-18,2 0-27,3 1-1,2 0-10,5 1-6,3 0 16,5-1 6,2 1 17,5-2 34,1 1 44,3-2 46,5 0 16,3-2 0,7-1-28,4-1-34,4-3-50,3-2-22,2-2-57,1-1 18,2-3 16,-3-1 0,1-3 28,-3-1-16,0-2 5,-4-2 11,-1-1 17,-2 0 5,-3-2 1,-2 0-12,-4-1 6,-1 1-11,-3 0 11,-2 1 12,-3 0-6,-1 1 16,-1 2-11,0 1 6,0 1-6,-1 2-22,0 1-23,-1 0-5,-1 3-6,0 0-39,1 1-11,0 2-28,1 0-17,1 0 22,-1 0 6,-1 1 17,0 2 0,-1 4 0,0 3 5,0 3 1,2 2-18,0 2 23,1 2-5,0 1 5,1 3-12,2 0-66,2 1-79,3 1-135,0-2-189,2 0-191,0-1-241,0-3-348,1-2-245,-1-3-404,1-4-767,-1-3-3893,-1-2 6570,0-3 0,-6-2 0,0 0 0</inkml:trace>
  <inkml:trace contextRef="#ctx0" brushRef="#br0" timeOffset="420">686 636 12001,'8'5'4436,"-2"-2"-3657,-6-3 4424,0 0-4850,1 44-67,0-26-40,-1 33-39,0-39-22,-1 1-45,0-3-22,0 0-23,-1-3-22,1-1 11,1-2 39,0-1 56,0-3 426,0 1-504,1-5-56,1-2-6,2-5-6,1-1-16,1-2 22,2-1-32,1-1-14,1-2 7,2-1-11,2-1 11,3-1 6,3-2 6,2-1-24,3 0 12,2 0-6,1-1 1,0 3 5,0 1 5,-2 3 13,-2 3-2,-4 3 7,-3 3-12,-4 3-11,-3 1-22,-4 3-1,-1 1 0,-2 1 12,1 2 17,-1 1-18,1 5 12,1 2 0,0 3-11,1 2 17,-1 4-1,1-1-5,1 3 23,-1-1-18,1 2-5,0-2-5,0 0-6,1 0-6,-2-1-28,0-1-39,-2-3-56,0-2-90,-2-1-100,0-3-185,-1-1-191,-1-1-313,1-1-415,-1-1-537,1 1-1116,0-2-4923,0 0 8010,-1-2 0,1-1 0,-1-1 0</inkml:trace>
  <inkml:trace contextRef="#ctx0" brushRef="#br0" timeOffset="966">1453 1 23080,'3'45'767,"-1"0"-503,-6-12-24,-1 4-55,0 3-39,-1 1-29,0 1-33,0 1-11,1-2-11,2-1-23,1-1-5,1-2-1,0-1-5,1-4-17,1-2-5,1-2 5,1-2 12,0-4-7,0-3 1,-2-3-6,1-4-11,-2-2 40,1-5 21,-1-2 69,0-1 43,0-2 186,0 1-337,1-4-16,-1-1-6,0-3-6,0-1-22,0-2 22,0-1-27,0 0-18,-2-1-10,0-1-12,-1 0-17,0-2 1,-2 2-18,-1-1 0,-2 1 29,-2 1 5,-2 2 34,-1 0-6,-1 2 23,-1 1-6,0 3-6,-1 1 45,1 2-22,0 0 22,1 4 1,-1 0-1,2 5 11,0 2 12,2 1 22,0 2 0,2 0-6,1 2 12,2-1-17,2 0-17,2 0 6,1-2-12,1 1 17,1-2 29,3 0-1,2-1 0,2-1-5,3 0-6,2-2-23,4-1-5,1-1-33,2-2-46,2 0-83,0-1-174,-1 1-337,-2 1-637,-3 1-1205,-3 0-6610,-4 1 9097,-3-1 0,-3-2 0,-2-2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10.9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66 438 24441,'-4'32'168,"0"-1"-123,4-13-17,0 2-6,0-1 17,0 0-22,0-1-6,0 0 6,0-2-39,0-1-34,0-1-56,0-1-90,0-3-123,0 0-151,0-2-235,0-1-382,0-2-525,0-1-1194,0-1-5516,0 0 8328,1-2 0,-1 0 0,1-1 0</inkml:trace>
  <inkml:trace contextRef="#ctx0" brushRef="#br0" timeOffset="186">1 110 16779,'0'0'0</inkml:trace>
  <inkml:trace contextRef="#ctx0" brushRef="#br0" timeOffset="566">329 0 24083,'32'54'453,"-7"-34"-397,-23 61-5,-2-52-18,0 1-16,-1 0 5,0 1-10,0-2 10,1 1-16,0-1 5,0-2 0,1 0 6,0-2 16,0 0-38,0-3 5,0 0 5,1-5-16,0-2 28,-1-3-11,0-1-6,0-5-12,0 0 7,0-2-12,0 0-5,1-2-23,-1-1-28,2 1-45,-1-2-72,0 1-135,0-1-212,1 1-309,-1 0-448,1 0-571,0 0-1328,1-1-5018,-2 0 8211,0 1 0,-1-1 0,-1 0 0</inkml:trace>
  <inkml:trace contextRef="#ctx0" brushRef="#br0" timeOffset="820">198 307 19479,'-11'-8'5735,"2"2"-5494,9 6-34,0 0-39,64-33-22,-34 23-40,52-26-545,-48 33 507,3-1-18,3 2-39,2 1 6,0 1-23,2 1-44,-2 2-101,1 2-196,-3 3-327,0 1-894,-4 0-2448,-2 0-5220,-6 0 9236,-6-3 0,-11-2 0,-5-3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06.1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 98 22010,'-8'-54'314,"2"11"-353,6 43-163,0 0 174,0 2 28,0 3 22,0 4-5,1 3 28,1 2 0,0 4 6,1 1 5,-1 2-6,2 1-16,-1 0-6,1 1 0,0 0 16,0 2-16,2 0-5,-2 2-12,2-1-22,-2 2 28,1-1-1,-1 0 1,0 1 11,-2-3-11,-1 0-6,0-2 12,0-2 10,-1-2 12,0-4 11,0-1 0,0-3-17,0-2-22,0-3-6,0 0-16,0-2-7,0 0 12,0-1-5,0-1-12,0 1-11,0-1 0,1 0-39,-1-1-51,1 1-78,1 0-123,-1-1-152,2 2-173,-1-1-230,0 0-302,0-1-476,1 0-875,-2 0-4989,1-1 7516,-1 0 0,0 0 0,-1 0 0</inkml:trace>
  <inkml:trace contextRef="#ctx0" brushRef="#br0" timeOffset="403">0 448 21506,'69'-54'560,"-9"11"-453,-38 42-40,0 0-22,1 1-6,0 1-16,-2 2-12,0 1 0,-2 3-5,-2 2-1,-3 0-5,-1 2 6,-3 0 11,0 1 22,-4 1 50,-1-1 51,-3 1 45,0 2 17,-5-1-6,-1 2-17,-5-1-28,-2 2-5,-3-2-34,-2 1-6,-1-1-22,-1-1-17,0-1 12,0-3-6,0 1-6,2-4-11,2 0-6,3-3 6,3-1 6,1-1-6,3-1-11,0-1-12,0 0-38,1 0-1,0-2-50,0-1-45,1 0-89,0-2-141,1 1-133,0 0-276,1 1-352,0 1-375,0 0-433,0 0-592,0 1-2459,1 0-191,2 0 5142,0 0 0,-1 0 0,-1 1 0</inkml:trace>
  <inkml:trace contextRef="#ctx0" brushRef="#br0" timeOffset="884">438 492 21657,'48'7'947,"-7"-1"-734,-29-7-28,-1-1-28,1-1-34,0-1-28,-1 0-17,-1 0 6,-1 0 0,-2 0-11,0 0 0,0-1-28,-2 1 5,1-1-11,-1 0 23,0 0-12,-2 0 6,1 0-16,-1 0-18,-1-1 28,0 2 6,-1-1-5,-1 0-1,0 2-5,0-1-34,-1 1-5,-2 1-34,-2 0-17,-2 1 17,-2 1 6,-3 0 16,-2 2 0,-2 2 6,-2 2 0,0 1-11,-1 1 28,1 0-23,2 2 6,0-1 12,1 2-7,2-1 12,1 1-6,3 0 0,1 1-11,3-1 17,2 2 11,1-1 6,1-1 22,3 0 5,1-1-10,2-1 10,3 0 23,2 1-11,2-2-6,1 1-11,3-1-33,0 0 10,1-1 1,0 0-12,1-1-27,0-1-40,1 0-84,-2-1-123,1-2-157,-1 1-235,-1-1-291,-1-1-331,0 0-560,-1-1-1394,-1 0-4914,-1-1 8134,-3-1 0,-4 1 0,-2-1 0</inkml:trace>
  <inkml:trace contextRef="#ctx0" brushRef="#br0" timeOffset="1221">920 54 21859,'-4'36'588,"1"-2"-358,-1-11 0,0 1-46,0 1-32,2 2-40,-1-1-34,0 2-11,2-1-16,0 1-1,1-1-11,0 0-5,1-1-12,0-2 1,2 0-12,0-1-11,-1-2-11,0-2-23,1-3-50,-1-2-62,0-3-78,-1-3-106,1-2-152,-1-2-207,1-2-235,-1 0-336,1-2-925,0 0-5421,0 0 7606,0 0 0,-1 0 0,0 0 0</inkml:trace>
  <inkml:trace contextRef="#ctx0" brushRef="#br0" timeOffset="2753">679 316 20778,'81'-30'739,"-12"6"-543,-52 24-45,0-1-44,1 1-40,0 0-17,-1 0-27,0-1 5,-1 1-28,0-1 12,-2 1-12,-1 0 5,0-2 6,-2 1-5,1 0 0,-1 0-6,-1-1 11,-2 1-28,1-1 11,-3 1 1,0 0-23,-1 0 11,-2 1-29,0-1 7,-1 1-34,-1 0-285,-1 0 274,1 1 56,0 1 56,0 2 39,-1 3 56,1 2 29,-1 4-12,0 2 6,0 3-17,0 0 0,0 1 5,0 1-11,0 0-5,0 0-23,0-1-28,0 0-11,1-2-11,1-2-11,0-1 5,2-2-17,-1-1 6,1-2 6,0-2-1,-1-2 18,0-1-1,0-1 34,0-1 39,-1 0 29,1-2 10,0 1-50,0-1-34,1 0-27,1 0-23,1-1-6,3 0-11,-1-2 1,3 1-35,0-2 12,0 1-17,1-1-17,-1 0 17,0-1 0,1 0 6,-2 0 16,0 0 6,-3 0 0,0 0 0,-2 2 6,0-1-1,-2 0-5,0 1 0,0 1-22,-1 0-12,0 0-5,-1 1 11,0 0-11,-1 0-431,1 1 470,-3 0 0,2 0-12,-2 1 780,2-1-645,0-1-62,0-1-5,0-4 0,0 0 0,0-1-16,0-1-1,0 0-11,0 0-6,0 0 17,0 0 57,0-1 16,0 2 28,0-1 11,0 1-11,0 2-16,0 0-1,0 0-17,1 1-5,0-1-17,1 1-17,0-2-5,0 2-34,1-2 0,0 2-11,0-1-23,-1 0 28,1 2-10,-2-1 10,1 1-5,0 0 11,-1 0 5,1-1 12,-2 2 17,1 0-23,0 1-11,-1 0-532,0 0 498,0 4 12,1-1-6,0 2-6,1-1 1,0 0 10,0 1-10,-1 0 16,0-1-11,0 0-28,1 0 22,-2 0 1,1-1 5,0 0 17,0-1-12,0 1-16,-1 1 11,1-1 6,0 1-6,0 0 11,0-1 0,0 1 11,0-1-10,0 1-18,0-1 0,0-2-38,-1 2 38,1-2 544,-1 0-382,1 0-105,-1-1 5,1 0-17,-1-2 11,0-1 34,0 1-11,0 0-6,0 1-5,0 0-23,0 0-11,0 1 6,0 0 27,0 0-27,0 1-28,0-1 5,0 0 0,0 0-5,0 0-1,0-1-5,0 1 11,0-1 12,0 0-6,0 0 11,0 0 11,0 0-11,0 1-11,0 0-426,0 1 386,1 2 1,0 1 22,1 3-6,1-1 6,1 0 6,-1 1-17,1-1 11,-1 1 0,2-1-11,-1 1 22,0 0-22,1 2 5,0 0-5,-1 1-12,1 0 23,0 2 0,0 0 0,-1 0 23,1 0-29,0-1 6,-1 0 17,1-1-11,-1-2 5,0 0 0,-1-2 17,-1-2-6,0-1 23,0-1 17,-1-1 16,-1 1 169,1-1-186,-1-3-27,1 0-17,0-3-6,1-1-11,1-1 22,1-2-16,1 2 11,0-2-23,0 0 0,2 1 6,-1 0 6,0 0-6,0 1 11,2-4-11,-2 3 6,2-3-1,-3 4 12,0-1 0,0 1 17,-1-2 22,0 0-34,1-1 12,-2 0-12,1-1-28,-2 0 29,-1 1-1,0-1-11,-1 0 1,0 1-1,0 0-17,0 0 17,0 1 1,0-1-1,0 2 0,-1-1 6,1 2 5,-2 1-22,0 0-5,0 1-18,1 1-22,0 2-50,0 1-67,1 1-141,0 0-1674,0 1 1367,0 1-270,2 3-424,0 3-607,3 0-1539,0 2-5019,-2 0 8469,2-1 0,-4-4 0,0-1 0</inkml:trace>
  <inkml:trace contextRef="#ctx0" brushRef="#br0" timeOffset="3309">1664 338 22503,'28'17'717,"-4"-5"-510,-17-11-22,2-1-34,-1 0-11,0 0-28,1-1 17,0 0-6,0-2-5,0-1 5,0-1-16,-1-1-29,0 1 6,0-2 6,-2 0-12,1 0 17,-2-1-5,-1 0-17,-1 1-6,-1-3-17,-1 3-11,0-1-4,-1 0-7,-1 1 0,-1 1-6,-1-1-16,-1 2-29,-3 0-10,0 0-13,-1 3-4,-1 0-6,-1 1 11,-2 1 17,-1 2 6,-2 1 22,-1 2-12,-1 3 1,-2 1 0,2 0 0,1 2 11,0 0 5,4 2-5,-1 0 0,4 1 6,0 0-6,3 0 17,1 0 0,3-1-6,1 0 0,1-1 0,1-1 28,1 0 1,3-1 4,3-1 7,2 0-6,3-1-6,1-1-22,0 0-11,3-2-40,0 1-27,2-1-69,0-1-122,1-1-157,0 1-201,-1-1-286,1 0-426,-2-1-537,0 0-1261,-3 0-5137,-1-1 8257,-4 0 0,-4-1 0,-4 1 0</inkml:trace>
  <inkml:trace contextRef="#ctx0" brushRef="#br0" timeOffset="3905">2037 360 21103,'51'13'599,"-10"-2"-386,-37-8 11,-1 0-28,1 0 0,-1-1 0,2 0-5,-2 0 16,0 0 6,1-1-6,-1 0-5,1-1 10,-1 1-16,2-1-5,-1 0-23,1-2-39,0-1-34,1-2-22,-1-1 11,0-1-17,0 0-11,-1-1-6,-1-1 1,-1 1-12,-1-2 0,-1 1 0,0 0-39,0 0 23,0 1-7,0 0 1,-3-1 0,-1 3-17,-2-1-22,0 3-23,-1 1 17,-2 2 0,-1 0 17,-4 1 11,0 3-12,-2 1 12,-1 5 6,-2-1 5,0 2-22,0 0 17,-1 0-23,3 2 11,0 0 17,2 1-16,2-1-1,2 1-5,2 0 5,2 0 1,2 1 10,2-1-10,1 1 10,2-1 12,0 1-6,2-1 23,2-2-34,1 1 28,1-2-11,0 0-6,0-2 23,1-1-23,-1-2 0,2 0 11,-1-1-16,2 0 0,-2 0-1,1-1 12,0 1 5,0-2 13,1 1 15,0-2-11,2 0 0,2-1-11,1 0-16,2-2 16,2-1-23,1-2 12,0-1 0,1 0-17,-3 0 39,0-1-33,-2 1 5,-2 0 22,-3 0-44,-2 1 28,-1-1-11,-2 2-12,0-1 0,-2 2-44,0 0-96,-2 1-235,-1 1-5169,0 0-847,0 4-1086,-2 0 7483,1 3 0,-1-4 0,2 0 0</inkml:trace>
  <inkml:trace contextRef="#ctx0" brushRef="#br0" timeOffset="4434">2343 360 23013,'-2'75'655,"-1"-11"-532,-2-43-27,0 0-35,2-1-5,-1 0-17,2-2-11,0 1-22,1-3 28,0-3 10,1-1 24,0-5 72,0-2 56,1-2 89,0-2 12,0-1-51,2-1-71,0-2-97,3-3-44,1-5-1,3-2-5,0-3-5,1-1-12,1-2 0,-1-1 6,1 0-6,0-2 6,0 0-17,1 0 5,2-1 7,-2 2-1,-1 0 28,-1 3-17,-2 1-10,0 2 4,-2 2-10,0 4 0,0 1 5,0 3 0,0 0-11,1 1 0,0 1 0,2 0 0,1 1 6,1 0 5,0 2-6,1 0 18,-1 0 5,1 2-23,-3 1 12,2 4-28,-2 0 17,0 2 5,0 2 6,-2 3 5,1 2-16,-3 3 16,1 2 0,-2 1-5,0 1 6,-1 0-18,-1-1-10,1 0-7,-1-2-32,0-1-68,-1-2-84,-1-1-140,0-3-203,0-2-334,-1-1-650,-1-3-1345,-1-1-6049,0-3 8917,-1-1 0,1-1 0,2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26.0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20442,'-31'1'-6,"3"2"29,13 8 16,0 0 28,0 1 39,0 0 29,1-1 10,0 0 7,-1 0-24,2 0-21,-1 0-29,2 1 6,1 0-11,1-1-6,2 2-11,1-1-17,3 1 1,1-1 4,2 0 7,0 0-1,1-1 1,1 1-18,1-1 6,2 0-11,1 0 0,1-2 7,1 0 15,1 0 1,1-1 10,0-1 29,1-1 27,1-1 46,1-1 16,1-3-11,2 1-39,2-2-51,0-1-39,3-1-16,-1-2-29,2-2-39,-2 1-89,0 0-152,-2 1-268,-1 2-399,-3 1-671,-1 1-684,-2 1-968,-2 4-4543,-3 1 7819,-2 1 0,-1-3 0,-2-2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27.8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27 120 20016,'-9'90'1131,"2"-18"-733,5-68-34,-1-2-27,2-1-35,0-1-61,0 0-51,0 0-50,1 0-44,-1-1-35,1-1-16,0-2-51,0-2 6,0-1-5,0-2-12,2-1 0,2-1 0,1-2-5,2-1 16,-1 0 12,2-1-17,0-1 5,2 0-5,-1 1 0,1 0 0,-1 1-1,0 2-10,0 1-17,0 2 5,-2 2-5,-1 2-11,-1 2-1,0 2 12,-2 0 17,0 1 22,0 2 50,0 1 12,0 3 5,0 1 28,1 3-5,-1 1 22,1 2-6,0 1 0,-1 0-27,0 0-6,0 0-6,0 1-11,0-2-23,-1-1-10,0-1-1,1-2-5,-3-1 28,2-3 5,-2 0 40,2-4 61,-1 0 28,0-1-28,0 0-50,2-2-62,1-3-61,2-4 16,2-3 12,1-2-12,2-1 18,1-2-12,1-2-6,1 0-5,2-1 11,0 1-6,0 0 1,0 1-1,-2 1 6,0 4-6,-3 2-5,-2 4-11,-2 1-40,-2 4 23,-1 1 11,-1 1 6,-1 2 50,0 3-17,0 4 11,-1 3 6,-1 3-17,1 2 6,-1 1 6,1 1-12,-1 0-11,1 0 17,1-1-12,0-1-5,0-1-39,1-1-17,0-2-56,1 0-106,0-3-130,0-1-217,1-1-247,0-2-399,0-1-502,0-1-914,0-1-4296,0-2 6923,-1 0 0,-2-1 0,0 0 0</inkml:trace>
  <inkml:trace contextRef="#ctx0" brushRef="#br0" timeOffset="468">640 54 22043,'17'94'488,"-3"-16"-370,-14-65-12,-1-1 6,0-1 0,-2-2-5,0-1 27,1-3 51,0-1 5,1-2-27,-1-1-29,1-1-67,-1-3-39,0 0-16,0-4-12,0 0-12,0-2-4,0-1-1,2-2-6,-1-1 7,1 0 16,1-2 0,1 0 0,1 1-6,2-2-5,1 1 5,3-1 6,1 0 0,2-1 0,2 2 11,-1 0 12,1 2 5,-2 2 11,-1 3 0,0 1 0,-2 3 1,0 1 4,1 2 18,-1 0 11,2 3 33,-1 2 6,0 3 34,0 3 5,0 1-11,-1 1-6,-1 1-27,0 1-12,-2 1-11,1 0-11,-2 1-22,0-1-12,0 1-17,-2 0-5,0-1-11,0-1-12,-1-2-16,1-2-62,-1 0-96,1-1-134,0-1-218,0 0-280,0 1-425,1-2-685,1 2-1298,2-2-5278,-1 1 8498,1-3 0,-4-2 0,-1-1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26.5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40 575 21461,'-8'33'190,"1"-4"-139,2-15-1,0-1-11,0 1-5,2-1-34,-1 1 28,3-2-6,-1 1 1,2-2 22,0-2-17,0 0 28,2-3 40,0 0 55,2-1 56,1-2 56,0-1 28,1-1-22,2-2-39,0-2-68,3-2-50,1-3-33,0-2-12,1-3 11,1 0 12,-1-1 16,-2 1 23,0 0 11,-2 0 17,-3 1 11,-1 0-23,-3 1-16,-1 0-22,-1 2-51,0-1 16,-3 1-16,-1-1-21,-3 1-2,0 1-22,-2 1 1,-1 1-12,0 0 0,-1 2-12,2-1 1,0 3-34,1 0-22,2 1-113,0 1-116,1 0-96,2 0-118,-1 0-100,2 2-169,-1 1-274,1 2-414,1 0-405,0 1-452,1-1-734,2 1-4005,0-2 7063,1 0 0,-1-3 0,-1 1 0</inkml:trace>
  <inkml:trace contextRef="#ctx0" brushRef="#br0" timeOffset="358">259 27 24368,'11'-18'297,"-1"10"-191,-9 31-16,1 3 5,-2 3 12,0 2-18,0 1 6,0 2-33,0 0-23,0 1-16,-1-1-12,-1 0 6,0 0-6,-1-1 1,2 0-1,-1-1-6,0-4 1,1-2-6,0-3 0,0-2-17,1-4 0,-1 0-22,1-4-12,0-1-44,0-1-51,0-3-61,0-1-67,1-1-62,0-2-62,1 0-72,1-2-152,1 0-280,1-1-386,1-1-634,1 0-1321,2 0-4772,0-2 8015,-1 0 0,-4 1 0,-1-1 0</inkml:trace>
  <inkml:trace contextRef="#ctx0" brushRef="#br0" timeOffset="728">478 465 21388,'-8'73'510,"3"-13"-353,11-48 0,1-1 0,0 0-17,0-3 17,1 1-6,1-3-5,0-1 16,1 0-11,0-3-11,1-1-17,0 0-11,2-1-22,-1-2-17,3-1-12,-1-3-10,0 0-1,1-2-5,-1 1-6,-2-2 6,1 0-6,-2 0 6,-1-1 5,-2-2-5,-1 0-11,-1-1-1,-2-2-21,0 0-1,-2-1 0,0-1 0,-1 0 0,-1-1-16,0 0 5,0 2 0,0 0-6,-1 1-16,0 2-23,-1 3-45,0 3-106,0 1-263,1 2-274,0 1-293,1 2-435,-2 1-472,2 3-873,0 2-5058,-1 2 7864,1 0 0,-1-3 0,1-1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29.7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40 23019,'11'-22'-28,"-2"5"112,-8 19 39,-1 3 39,1 1 34,0 3 23,-1 1 10,0 1-10,0 1-35,0 1-16,0 1-33,0 1-23,0 1-23,0 1-27,0 0-28,0 0-12,0 0 0,0-1-10,0 1 16,0-4-28,1 1-6,-1-2 0,1-1-33,-1-3-11,0-1-90,1-2-79,-1-3-21,1 0-1233,-1-1 128,1-5-833,-1-1-1474,0-5-4644,0 1 8296,2-1 0,-2 5 0,0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29.9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13793,'0'0'0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0:29:55.8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197 1442 13693,'-19'-45'2347,"3"9"-1681,14 31-72,1 0-113,-1 1-100,0 0-90,-1 1-78,1 0-90,0 1-60,-1 1-63,0 0-52,0 1-15,-1 0-17,0 0 11,0 1 12,-1 1 22,-1 2 11,-1 1 5,0 2 6,-1 1-11,0 0 12,1 0 10,0 0 17,-1 0 12,2 0-1,-1 2-5,1-1-6,0 1 11,0 0-10,1 0 4,0 1-4,0 0-1,1 1-11,0 0-23,0 0-5,2 2-16,0-2-1,1 1 11,1-2-16,0 0 5,0 0-5,0-3-6,0 0 22,0 0 6,2-1 11,0 0 12,2-1 10,-1 0-5,2-1 11,0-2 12,0 1 5,1-2 0,0 0 22,1-1-5,0 0 0,1-1 16,1 0-10,-1 0-12,2-1 17,-2-2 17,1-1 0,-1-1 16,0-2 41,-1 0 21,0 0 28,-1 0 51,0-1-1,-1 0-16,0 0 0,-1-3 5,0 0 12,1 0 44,0-2 23,-1 1-6,1 0-22,-1 0 0,0 0-16,0-1 10,-1 1 6,-1 0-34,-1 0-10066,1 1 7346,-2 2 3485,0 0 113,0 1-147,0 1 0,0 1 0,0 0-220,-2 1-1539,1 0-69,-2 0-132,0 1 179,0-1 122,-1 2 647,0 1-100,-1-1 341,0 0 456,0 0 291,-1 2 728,-2 0-39,0 1 202,-1 0-647,1 1 247,-1 0 51,1 2 216,0 2 64,0 1-728,2 0-364,0 0-381,0 0 78,1 0-230,0 0-277,-1 0-198,1 2-647,1-2 376,0 2-140,2-1 58,-1 0-70,0 1-83,2-1-92,0 0-381,1 0 208,0 0-31,0 0 249,1 0-194,2 0-308,1 0-50,1 0 419,2-1 431,-1 1 122,1-2 378,0 0-36,0-1 692,0-1 318,1 0 528,-1-2-32,0 0-7,0-1 237,-2 0-379,2 0 38,-2-1-105,0-1 487,0 0-128,-1-3-731,-2 2-614,2-2-150,-3 0-514,1-1 49,-1 1-654,0-1-581,-1 0-402,0 1 523,0 1 413,0 0-44,-1 1 76,-1 0-303,0 1 816,-3 0 610,1 1 792,-1 0 115,-2 1 248,1 0 0,-2 2 909,0 1 552,-1 3-439,2 1-804,-1 1-668,1 0-232,1-1-316,0 1-32,1-1-691,1 0-281,2-1-430,0 0 383,1-1-363,0-1 122,1 0-225,0 1 32,2-1-424,-1-1-218,2 0 930,0-1 144,0 0 526,0-1 688,0 1 39,0-2 694,0 0 354,0 0 611,1 0-457,1 0-258,0 0 168,1-2-426,0-1 553,0-2-932,0-1-54,-1-1-545,1 0-27,-2 0-113,1 1-142,-2 1-312,-1 1-687,0 1 569,-2 1-647,1 1 820,-1-1-827,0 1 128,-1-1-684,0 0-243,-2-1 947,0 2 251,-1-2 858,-1 1-282,1 0 647,0 1 238,-1 0 844,1 0 387,0 1-284,1 0-582,0 0 136,1 0-403,1 0 206,1 0-253,0 2-1466,2 0-780,0 4-339,3 1 1446,-2 0 0,0-3 1,-2-1-1</inkml:trace>
  <inkml:trace contextRef="#ctx0" brushRef="#br0" timeOffset="1708">85 1577 19949,'16'-15'571,"-1"4"-464,-12 8-29,1 1-16,0 1 27,0-1-5,1 2 39,0-1 40,0 0 16,1 0 17,-1 0-11,2 0-12,0 0-4,1-1-23,1-1-1,0 1 1,0-1-34,0 2 28,0-2-39,1 1 5,-1 0-16,0 0-12,1 0 1,-2 0-23,1 0 22,0 1-33,0-2 22,0 1 11,0-1 1,1 0-1,1 1 6,-1 0 0,1 0 11,-1 1 17,0 0 0,-1 0-5,0-1-34,-1 2 11,0-2-6,-1 2-11,1-1 34,-2 0-34,2 0-5,-2-2-12,2 2-11,0-1-11,1 0-11,1 1-6,0-1-5,1 1-6,1-1 6,0 0 10,1 0-10,0 0-6,0 1 0,1-1 0,1 0-9831,1 0 7525,1-1 4677,1 0 44,0 0 15,1 1-92,-2 0 3,2 0-85,-1 1-2300,0 0-178,-2 1 33,-2 0-120,0 0-16,-2 0-9,0 2-138,-1-1 29,0 1-75,0 0 156,0-1 146,0 0-18,1-1 207,0 1 19,0-1 244,0 0 58,1 0 65,0 0-89,1 0-130,1 0 94,0-1-37,1 0 39,0-2 97,1 1-141,-2-1 147,2 2-145,-2-2 163,-1 1-138,1 0-109,-1 1-121,0 0-144,0 1-14,-1-1-72,0 1 146,0-1-236,-1 1 222,-2-1-51,1 1 77,0-1 23,0 1 37,0 0-75,2 0-29,-1 0 72,2 0-85,0 0-7,1 0 87,0 0-88,0 0 119,1 0 92,-1-1 61,0-1 77,0 0 95,-1 1-61,0-2 158,0 1-38,-2-1 11,-1 1-68,0 1-265,-1 1-92,1 0-249,-1 0 61,1 0-159,-1 0 39,2 0-11,-2 0-25,2 0 234,-1 0 14,0 0 155,0 0 0,1 0-117,-1 1 89,1-1-82,0 1 11,0-1 73,1 1-67,0-1 93,-1 0 0,1 0 116,-1 0-88,-1 0 83,2 0-13,-3 0-72,1 0 68,-1 0-94,0 0 0,-1 0 0,0 0 0,0 0 0,0 0 0,-1 0 0,1 0 0,0 0-148,-1 1-50,1 1-137,-2-1-38,1 1 12,0-1 9,-1 0-5,0 1-3,1 0-7,-1 0 163,0 0 15,1-1 199,-1 1-6,0-1-14,0 1-25,0-1 33,0 1 116,0-1-64,0 0 280,1 0-251,1-1 269,-1 1-97,2-1 169,-1 1-164,2-1 143,0 1-251,2-1 47,0 1 19,1 0-264,1-1 169,1 0-198,-1 0 214,1 0-106,-2 0 288,0-1-177,-1-1 173,0 1 2,-1 0-49,-1-1 68,0 1-185,-1 0 95,0 0-171,0 0-27,0 0-6,-1 1-231,1-1 73,0 1-137,1 0 223,0-1-186,0 0 288,0 1-201,0-1 127,-1 0 128,-2 0-57,1 0 72,-1 1-256,1 0 91,-1 0-200,0 0 359,0 0-349,0-1 206,1 0-39,0 0 94,-1-1 452,1 1-127,-1-1 118,0 0-298,-1 1-17,1 1-140,-3 0-180,1 0-37,0 0-313,-1 0 128,1 0-119,0 0 135,0 0 144,-1 0 27,0-1 437,0 1-182,-2-1 269,1 1-342,-2-1 763,0 1-597,-2 0-799,0 0 633,0 3-1369,1 0-192,0 5-109,0-2 131,1 2-890,1-2 1897,0 0 1,-2-3 0,1-1 0</inkml:trace>
  <inkml:trace contextRef="#ctx0" brushRef="#br0" timeOffset="2940">2760 1419 18744,'-40'-32'1043,"7"6"-858,28 24-57,-1 1-49,1 0-18,-1 0-5,0 1 12,-1 0-1,-1 0 6,-1 2 33,1-1 11,0 2 35,0-1 21,1 1 29,0 0 11,1 0-1,-2 0-16,2-1-44,0 2-34,0-1-62,1 1-22,0-1-18,1 1-27,0 1 11,2 0-11,0 1-6,1 1-11,1-1 23,0 2 5,0 0 11,0 0 22,0 0 1,2 1-6,1-2 17,1 0 0,1 1-6,1-2 6,1-1 11,-1 1 0,2-2 0,0 0 16,0-2 7,1-1-12,1-1 17,2 0-11,0-2-17,1-1-6,-2-3 6,0-2 0,0-1 0,-2 1 23,0-2-18,-2 1-9892,1-2 8974,-2 0 2734,-1-1 2,0 0-185,-2 1-57,0-1-156,-1 2-208,-2-1-2470,0 2-34,0-1 349,-1 1-295,-2 0-155,-1 1-303,-3 0 504,0 2 481,-1 0 398,-2 1 374,1 1 229,-2 1 485,0 2 615,0 0 514,-1 1-237,-1 2 27,1 2 25,-1 2 69,2 2-349,0 0-224,1 1-477,1 0-234,0 1-195,2 0-547,0 0-278,2 0-541,0-1-6,2 1-105,0-1-24,2 0-99,0 1-85,1-1 106,1 0-120,1 0-47,2 0-225,2 1-40,0-1 407,2-1 425,1 0 286,1-2 447,2 0 363,1-1 505,1-2 608,0-2 376,0 0-58,1-1-162,-2 0-116,0-2-116,-2-1 114,-1 0-53,-2-3-129,-1 0-320,0 0-269,-2-1-457,-1-1-184,-1 1-511,-1-2-773,-2 0-331,0-1-287,0 0 120,0 0 23,-3-1 16,-1 1-90,-2 1 179,0 1 610,-1 2 361,0 0 351,-1 2 422,1 1 164,0 2 991,-1-1 203,0 2 463,-1 2 245,-1 1-56,0 3 178,-2 1-449,2 0-94,0 1-860,2 0-99,0 1-440,2 1-833,1-1-65,0 0-630,1 0-76,2 0-82,0 0-54,1 0-17,1-2-25,2 1 95,1-1-589,1-1 347,3-1 589,0-2 642,1-1 567,2-1 548,-1-1 278,2 0 314,-1-2 861,-1-2 275,0-2-371,-1-1-786,-2 0-462,-1 1-415,0 0-136,-2 1-326,0 2-423,-3-1-1037,0 1-453,0 1 278,-2 0-395,-1 1 1197,-2 0 236,-2 1 575,-1 0 55,-1 0 675,-1 2 730,0 1 183,2 2 980,0 0-1232,4-1-620,1 0-682,2 0-794,2 0-634,1 0 820,1 0 1,0-2 0,-1 0-1</inkml:trace>
  <inkml:trace contextRef="#ctx0" brushRef="#br0" timeOffset="4360">2737 1464 22487,'22'-11'487,"-3"2"-319,-9 8-23,0-1-21,0 1-18,-1 0-22,0 0-6,0 1 12,0-2-6,0 2-9915,1-1 8416,1 0 3639,0 0 108,1 0-125,1 0 70,-1 0-72,1-1 90,0 1-2093,1 0-325,0 0 158,-1 0-174,1-1 220,0 2-164,0-2 137,-1 2-249,1-1 156,-2 1-57,1-1 20,-2 1-39,0 0-97,-2 0 95,0 0-65,-1 0 159,0 0-158,1 0 156,-1 0-80,1 0 105,0 0 0,1 0 0,3 0 0,1 0 0,1 0 0,2 0 0,0-1 76,1 1 12,-1-2 77,0 1-46,1 0 59,-1 1-130,-1-2 134,1 2-133,-1-1 59,1 1-148,-1-1 60,0 0-91,0 0 83,0 1-11,0-1-74,0 1 54,0 0-137,1 0 137,-1 0-136,2 0 135,-2 0-141,1 1 64,-1 0-84,0 0 5,0 1-4,1-2 85,-1 2-66,0-1 61,-1-1-5,1 1 97,-2 0 25,1-1 139,-1 1-156,0 0-21,0 0 64,0 0-122,0 0 75,1 0-16,0 0-66,0 0 2,1 0 163,0-1-41,0 0 79,0 0 62,1 0-70,0 0-3,0 0 63,0 1-141,0 0-95,0 2-126,-1 0-160,0 0-2,-1 0-8,1-1 11,1 1-1,-2 0 143,0-1 11,-1 0 239,-1 0 98,0-1 27,0-1 174,0 1-180,-2-1 167,2 1-144,-1 0 79,0-1-56,1 1-90,0-1 75,-1 0-268,0 1 139,-2 1-304,2 0-7,-2-1 49,2 1-127,-2 0 158,1-1 23,0 0 20,-1 0 103,2 0 50,-1 0 183,1 0-115,0 0 232,-1-1-166,1 0-14,0 1-26,0-1 8,-1 1-105,0 0 92,0 0-145,-1 0-101,-2 0-96,1 1-77,-1-1 62,1 1-218,-1 0 129,-1 1-376,1 0 252,-1 0 44,2-2 416,-2 0-34,1 0 179,-1 0 95,0 0 128,-1-1 362,-1 0-35,-1 0-131,0 0-237,-2 0 2,0 0-132,0 0 40,-1 0-62,0 0-180,1 0 0,-1 0 0,2 0 0,-1 0 0,1 0 0,1-1 302,0 0 397,2-2-15,0 0 278,0 1-295,0 1-193,-1-1 80,-1 2-478,-1-1 437,-1 1-1081,0-1 678,-1 1-1072,-1 0 295,1 0 193,0 0-80,1 0 478,-2 0-739,2 0 685,-1 0-665,-1 0 795,2 0 0,-2 0 0,1 1-881,0 1-971,0 1-153,1 2 317,-1 1 277,-1 0 1106,0-1 0,0-2 1,0-2-1</inkml:trace>
  <inkml:trace contextRef="#ctx0" brushRef="#br0" timeOffset="7696">4873 48 18224,'2'32'492,"0"-5"-295,-2-19 5,0 1-12,0-1-33,0 0-6,0 2-22,0-1-11,0 1 5,0 1-50,0 0 5,0 0-22,0 2 6,0-1 5,2 2-28,-1 0-5,2-1-6,-1 1 44,1-1 12,0 1 23,-1-1-1,0 2 6,-1 0 6,0 1-1,-1 1 18,1 0-40,-1 0 0,-1 2-28,0-1 0,-1 1-16,1 0-6,-1-2 5,0 0-11,0-2 23,0 1 5,1-2-11,0 0-6,1 1-10,0-1-1,0 0 1,0 0-7,0-1 1,0 1-17,0 0-17,0 1 0,1 0 11,0 0 6,1 1 0,-1 1-12,2-3 1,-1 1-1,1-2 7,0 0 16,0-1-28,0 0 5,-1 0 12,1-1 0,-2 1 11,0 0-6,0-1-16,-1 0-6,1 0 17,0 0-1,-1 1 18,0-2-12,0 3 34,0-1 17,0 2 17,0 2 22,0-1-23,0 2-10,-1-1-6,0 2-23,-2-1-11,2 0 6,-2 1-23,1 0-5,0 0-6,0 0 12,0 0-6,1-1 5,0 0-11,1-1 0,-2 0 1,2-1 16,-1 0-6,1 1 6,0-2-17,0 2-16,0 0 27,-1-1-11,0 1 6,1-1 0,-1 1 0,1 0-1,0 1-4,-1 1-1,1-1-6,0 1 23,0 0 12,-1 0 21,1 0 1,-1 1-12,0 0-11,-1-2-22,0-1 11,0 0 6,1-2-1,1 0-10,0-1-6,0 0-12,-1 0 1,1-1 5,-1 0-11,1-2 11,0 0-22,0-1-11,0 0 22,0 1-23,0 1 23,0 2 0,-1 2 23,1 2-7,0 0-10,0 2 11,0-2-23,0 2 12,0-2 16,-1-1-5,1 1-17,-1-1 6,1 0-18,0-1-21,-2-2 33,2 0-11,-1-1 5,1-1 17,0-1-5,0 0 5,0-2-22,0 2 22,0-3-28,0 1 6,0-1 28,0 1-17,0 0-6,0 0-16,1 1 11,-1 0-17,1 1 44,-1-1-10,0 1 0,1 0 16,-1 0-28,0 0 23,1-1-17,-1-2-11,1-1 17,0-1-6,0-1-12,-1 1 7,1 0-6,-1 1-12,1 0 12,0 2 17,-1 0-18,1 1 24,0-1 4,0 0 1,-1 1 0,1-1 0,-1 1 5,1-2-11,-1 2-5,0-1 5,0 1-22,0 0-17,0 1 17,0 1-6,0 1 6,0 0 0,0 2 22,0-1-22,0 1-12,0 1 34,0 0-22,0-1 22,0-1 12,0-1 5,0-1-28,0 0 0,0 2 5,0-2-10,0 0-6,0 0 22,0-1-11,0 0 11,0 1 28,0 0-16,0 0-1,0 1-11,0-2 6,0 1-11,0-2 5,0 0-22,0 0-6,0 2-11,-1-2 17,1 1-1,0-1 7,0 1 10,-1-1-10,1-1 10,-1 0 7,1-1-12,0 0 28,0-1 11,0 0-22,0 1-6,0-1 6,0-1-34,0 0 17,0 0 0,0 0-11,1-1-1,-1 1 29,1-1 0,0 1-23,0-1 18,0 0 4,-1 2 1,1-2 6,0 2 27,-1-1-39,0 1 0,0 0 6,0-1-39,0 0 27,0-1-5,0 1 17,0-1 0,0 0-6,0 0-5,0 1 5,0 2 11,0-1-10,1 0 16,0 1-12,0-1-21,1 1-1,-1 0-16,1 0 22,-1-1-11,1-1 11,0-1-23,0-1-16,0 0 11,-1 0-56,1 0-45,0-1-95,-1 1-168,2 0-224,-1 1-241,1-1-331,-1 1-671,1-1-1160,0 0-3769,0-2 6788,0 0 0,-2-1 0,0 0 0</inkml:trace>
  <inkml:trace contextRef="#ctx0" brushRef="#br0" timeOffset="9149">4738 71 17154,'-16'29'56,"3"-2"-22,8-15 22,-1 1 22,0 1 12,-1 2-1,0 0-16,0 1 0,0-1 11,0 0-11,1-2 16,1-2 6,0-1-5,1-2 50,1-1-11,0-2-12,1-1-33,0-2-72,0-2-52,1 0-178,1-1 347,2-1-17,0 0 0,3-3-28,0 0-16,1-3-12,0 0-11,1-2-12,0-1-16,0-1 0,2-1 0,-1 0 5,0 0 6,-1-1-6,0-1 6,0 0 17,0 0 17,-1 0 11,-1 0 11,-1 1 28,0-1 16,-1 1 24,0 0-1,-1 0-17,0 1-11,0 1-27,1 0-12,-1 1-12,0 0 1,0 2-11,0 1 22,-1 3 28,0 1 0,0 2 16,0 0 253,-1 1-235,2 1 72,-1 0 23,1 2 12,1 2 16,0 0-12,0 3-16,1 2-28,0 1-40,1 2-49,1 1-12,-1 0-40,1 0-21,1-1-40,-1 1 6,2-1 0,1-2-12,-1 1 23,1-2-33,0 0-12,0-2-6,0 0 18,0-1-18,-1-1-10,2 0-1,-2 0-27,1 0-29,-1 0-56,1 0-89,1 0-140,-1 1-151,1 1-170,1 0-379,0 1-925,1 1-1282,1 2-4671,-3-2 7953,0 0 0,-6-4 0,-1-3 0</inkml:trace>
  <inkml:trace contextRef="#ctx0" brushRef="#br0" timeOffset="10334">4603 2948 18319,'-27'-34'1787,"6"6"-1283,21 22-39,0 0-51,0 0-78,0 1-73,0 1-49,0 0-91,0 1-45,0 1-10,0 0-46,0 2 23,1 0-6,1 0-5,1 0 10,2 0 1,0 0 6,1 1-12,0 1-11,2 1 17,-1 1-17,2 0 28,-1 1-6,1 1-11,-1 0 12,2 1-35,-1 1 7,2 0 16,0 1 0,0 0 0,1 0 6,-1 2-6,1-1-22,0 1 6,-1 0 10,0 0-22,-1-1 12,0-1-6,-2-1-12,0 0-5,-2-2 17,-1 0-6,0 0 6,-2-1 28,-1 0-45,-1-2 56,0 1-17,-1-2-28,1 2 6,-1-1-39,0 1 33,0 1-11,0-1 45,0 0-57,0-1 1,0 0-39,0-1-6,0 1 50,0-1-100,0 1-12,0-2 6,0 1-95,0 0-95,0-1-102,1-1-291,1 0-66,1 0-174,-1 0-405,2-2-620,-1 0-784,1-4-3558,0 1 6302,-1-1 0,-1 3 0,-1 1 0</inkml:trace>
  <inkml:trace contextRef="#ctx0" brushRef="#br0" timeOffset="10796">4985 2813 22425,'1'36'314,"-2"-5"-208,-5-16 0,-3-1-44,2 2-6,-2 0 0,1 0 39,-1 1-22,0 0-6,0 1 12,-1 0-35,1-1 46,-1 0-23,2-1 17,1-4-22,1-2-45,2-4-57,1-2-27,1-2-56,2-1-28,0-1-45,1-2-146,2-2-179,2-3-213,3-3-391,2-2-948,1 0-1361,2 0-4592,-1 2 8026,-2 2 0,-4 4 0,-3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36.5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187 79 22419,'-48'3'919,"7"3"-684,24 4-39,2 1-34,-1 1-33,3 1-6,1 2-27,2 0-1,3 1-11,2 0-11,3-1-17,1 0-12,3 0 7,2-1-6,2-1 16,4-2 23,1-1 11,2-2-16,1-3 22,1-3-12,2 0-16,3-5 5,-1-1-43,2-4-2,0-2 1,0-2 5,-1-1 6,-1-1 16,-1-2 12,-3-2 28,-2 0 22,-3 0 6,-3 0-6,-2 1-28,-3 1-11,-2-1-16,-1 2-12,-3 1-6,-1 1-22,-3 2-6,-2 1 1,-1 1 22,-1 3-40,-1 0-5,1 3-22,0 1-51,1 1 0,1 3-61,1 1-85,1 3-100,0 2-202,2 1-258,2 0-447,2 0-768,1 0-1429,1-1-5319,2 0 8742,0-2 0,0-3 0,-1-1 0</inkml:trace>
  <inkml:trace contextRef="#ctx0" brushRef="#br0" timeOffset="454">450 79 15468,'1'11'3389,"0"-2"-2532,-1-9 3248,0 0-3802,34 53-40,-25-35 23,25 40-23,-34-49-11,0-2-44,-1 0-18,0-2-50,-1 0-34,0-2 6,0-1-28,0 1 17,0-3 22,2 2 34,-1-2 482,1 0-617,1-3-11,0-2-11,2-3 0,2-1 0,1-2 28,3-2-33,2 0-1,0-2 6,3 0 11,0-1-11,1 0 11,1-1-11,2 0-28,0 0 34,1 0 0,-1 3-1,0-1 1,-1 3-1,-1 1 7,-2 1-7,0 3 18,-3 1-18,-1 4-5,-2 0 6,-2 2-1,0 3 29,-1 1 11,1 5 0,-1 1 16,0 4 1,-1 1 22,0 3-6,-1 1-5,0 2-6,-2 1-16,0 0-7,-1 1 7,0-1-29,0 0-16,-2-2-6,1 0-17,-2-3-5,0-2-34,0-2-56,1-1-84,1-2-84,0 0-118,1-1-151,1-1-342,2 0-559,2 0-1323,3 0-6530,-1-1 9303,1-1 0,-4-3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35.5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0 26054,'0'53'174,"0"-1"0,-1 41-85,-1-53-561,-1 0 534,1 2-17,0 1-23,-1-1 0,1-1-10,1 0-1,0-2 6,0-1 168,1-3-185,0-4 95,0-4-107,0-4-10,0-4-17,0-4 242,1-3-304,1-4-61,0-2-57,1-3-94,-1-1-113,2-1-151,0 0-269,1-1-453,2 0-757,-1 0-1568,2-1-4985,-1-1 8609,-1 0 0,-3 0 0,-1 2 0</inkml:trace>
  <inkml:trace contextRef="#ctx0" brushRef="#br0" timeOffset="436">215 591 24251,'52'70'862,"-9"-14"-688,-32-57-39,0-1-46,1-2-10,0-3-18,2-1-5,-1-1-5,1-1-23,0-1 0,0-2-6,1-1-5,0-1 0,0 1-6,0 0 0,-1 1 0,-2 3 0,-2 2 6,-3 2-6,-2 2-16,-2 2-6,-1 1-1,-1 1 35,-1 0 55,0 3 62,0 3 39,-3 6 12,-2 5-12,-5 5-11,-1 4-17,-3 3-22,0 2-17,0 2-11,0 0-12,1 2-27,1-1-17,1 0-12,0 0-21,1-3 21,1 0-27,1-3-1,1-3-10,2-3 10,1-4-10,0-3-23,2-2-17,0-2-78,1-1-40,0-2-66,0-1-85,1-1-89,2-1-151,0 0-281,3-1-459,1-1-997,2-2-5472,0 0 7763,0-1 0,-4 0 0,-1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34.5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68 198 21321,'2'-13'454,"-1"3"-393,-4 10-10,-2 2 10,-2 3 1,-2 3-12,-1 2-22,1 1 7,-1 2-24,2-1-6,3 1 1,2 1 11,1-2 0,2 3 16,3-2 6,1-1-5,4 0 33,1-2 17,2-2 11,2-1 6,2-3-11,0 0-17,3-2-6,1-1 0,2-2-17,1-2 1,1-4-18,1-3-10,0-2 5,0-2-6,-1-1 6,-1 0-5,-2-2 21,-2 0 7,-4 0 22,-3-1 33,-3 0-5,-4-1 11,-1 2-6,-4 1-22,-3 1 0,-4 3-17,-4 2 6,-3 2 6,-3 3-7,-3 3 1,-2 2-11,-3 4-23,0 0-17,-1 6-10,1 1-18,2 1-22,4 0-50,3 0-62,4-1-90,4 0-123,4-2-162,2 0-219,3-1-302,2-2-493,2-1-835,5-1-4508,2-2 6872,-1-2 0,-4 1 0,-3-1 0</inkml:trace>
  <inkml:trace contextRef="#ctx0" brushRef="#br0" timeOffset="741">550 220 19860,'-13'82'67,"4"-15"-62,9-61 18,0-1 16,0-2 101,0-2 118,0 0 391,0-1-419,0 1-113,2-2-89,0-1 0,1-2-11,1-2 17,2 1-6,0-3 11,3-1 22,0-2-5,2-3 23,1-1-6,2-3 11,0-3-12,3 0 12,-1-2 1,1 0 5,1-1 27,-1 1 12,0-1 34,1 2 21,-2-1 40,2 3-22,-3 2-17,0 2-28,-2 4-51,-2 2-5,-1 4-23,-3 2-5,-1 2-28,-1 1 39,-1 1 28,-1 3 33,1 1 35,-1 6-18,0 3-16,0 2-29,-1 4-16,0 0-45,0 2-17,-1-2-16,1 1-1,-1-1-16,1-1-12,0 0-16,0-2-51,-1-1-50,1-1-90,-1-1-140,0-2-190,-1-1-348,1-1-532,0-2-794,0 0-1329,1-2-4772,-1-1 8318,1-2 0,-2 0 0,1-2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30.6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251 1 24531,'-1'42'408,"0"-2"-296,-3-12 23,-1 1-34,1 2-6,0 2-22,-1 2-34,2 0 6,-1 1-6,1 0-5,1 0-12,0 0-5,1-2 11,1-1-5,0-4-1,0-4-5,0-3 0,0-4 5,0-2 17,0-2-5,0-4-6,0-2 45,0-3 33,0-1 62,0-2 28,0-1 62,0-1-202,0-4-28,0-1-12,0-6 1,0 1 0,0-1-17,0-1 0,0 1 17,0 0-23,0-1 6,-1 1 0,-1 0-5,-1 0 10,-1 1-5,-1-1 0,0 2-22,-2-1 16,2 2-11,-2 0 1,-1 1-7,0 2-16,0 2-6,-1 1 6,-1 1 11,-1 5 6,-2 1-1,0 4 12,-2 2-11,1 0 16,0 0 6,1 0 0,3 0-11,2-2 0,1 0 5,3 0 6,1 0 6,0-1-6,2 1 0,0 1-6,1 0 17,0 1 0,0 1-5,2-1 5,0 0-5,2 0 5,1-1 11,1-1-5,1 0-6,0-2 1,2 0 4,1-1 1,0-2 6,1 1-7,1-4-16,0 0 0,1-1 12,2 0-35,-1 0-5,2 0-22,0-1-79,0 0-67,-1-1-118,-1 1-173,-1-1-241,0 1-364,-1-1-690,0 0-1203,-1 0-5803,0-1 8788,-2 1 0,-5 1 0,0 0 0</inkml:trace>
  <inkml:trace contextRef="#ctx0" brushRef="#br0" timeOffset="467">383 570 23607,'69'-5'666,"-12"0"-470,-51 4-22,1 0-23,-2-1-22,1 0-34,0 1-17,0-2-27,-1 1-12,0-1 6,0 0-1,-1 0 12,0-1 7,-1-1-19,1 0 7,-2 0-12,0-1 0,-1 0-5,1-1-12,-2-2 6,0 1 0,0-1-17,0 0-5,-2 0 0,0 1-23,-1 0 22,-2 1-5,0 1 6,1 1-6,-2 1-11,1 1-12,-1 1 1,-2 2 16,-1 1-10,-2 4 10,-2 2 6,-1 6 0,-2 0 6,-1 3 5,1 0 0,0 2 0,1 0 17,3 0 6,1-1-1,2 1 7,2-1-7,3 1 1,2-3 5,1 1 23,2-1-18,1-1 1,3-2 0,2-1-11,2-1 16,1-3-5,1 0-6,3-2-5,0-2-18,3-1-4,1-2-29,2 0-17,1-1-67,2-2-89,-1-2-146,2 0-286,-1 1-397,1 0-813,0 0-1591,-2 0-5521,-3 2 8944,-4-1 0,-7 2 0,-4 0 0</inkml:trace>
  <inkml:trace contextRef="#ctx0" brushRef="#br0" timeOffset="745">821 482 24256,'7'54'101,"1"0"0,2 37-62,-12-65-17,-1-1-27,0 1 22,-1-1-17,0-1 11,-1-1-11,1-2-11,-2-1-1,2-2-32,0-2-29,0-2-78,1-4-101,1-1-135,1-2-167,0-3-230,1 1-292,0-3-447,0-1-774,2 0-2480,1-1-2085,2-1 6862,1-1 0,-4 0 0,0 1 0</inkml:trace>
  <inkml:trace contextRef="#ctx0" brushRef="#br0" timeOffset="1097">733 570 13849,'4'7'3607,"-1"-2"-2867,-3-5 3819,0 0-4295,54-67-35,-33 47-22,42-49-39,-46 65-16,0 2-40,0 1-23,-1 3-10,0 1-23,-1 3 5,-1 4-16,-1 1-6,-1 3-11,-3 0 0,-2 2 0,-2 0 0,-1-1 0,-3 0-11,0 0-6,-3 0-22,-2 1 11,-5 0-11,-4 0-40,-3-1-21,-4 0-24,-1-1-4,-1-2 16,0-1 22,1-3 12,1-3 10,2-2-10,2-1-40,2-3-44,4-2-96,1-2-122,5-2-147,1-2-202,2 1-211,5-2-264,1-1-264,5 1-470,2-1-851,2 2-4632,-1 1 7393,0 2 0,-7 3 0,-3 2 0</inkml:trace>
  <inkml:trace contextRef="#ctx0" brushRef="#br0" timeOffset="1921">1149 570 23399,'56'2'807,"-8"0"-639,-35-5-28,1-1-34,0 1-11,1-2-22,-1 1-22,0 0-7,-2-1-21,1 0 10,-3 0-16,0 0 11,-3 0-5,1 0-1,-1 0 17,-2 1-11,-1-1 6,-1 0-12,-2 0 1,0 1-7,0-2-16,-1 2 0,-2-1-16,0 1-18,-2 1 0,-2-1 1,-1 3-1,-2 0 12,-1 1-1,-2 0 7,-1 3 4,-2 0 1,0 5 6,0 1-7,0 2 12,0-1 6,2 2 5,1 0 6,1 0 0,1 1 5,1 0 6,0 1 0,2 0-5,1 1-7,3 0 7,0 1-1,2 0-5,0 1 0,3 0-6,1-1-11,2 1 0,4-2 0,0-1-11,3-1 11,0-2-28,3-1-45,0-2-61,2-3-107,1 0-129,-1-3-139,1 0-158,-2-1-190,1-1-230,-2 0-262,-2-2-226,1-1-200,-3-2-45,1-1 123,-3-1 291,0 0 482,-2 0 425,-1 1 354,-2 1 313,-1 0 375,-1 1 420,-1 2 365,-1-2 307,1 4 5125,-1-2-6323,0 5-5,1 0-90,0 3-90,0-1-34,0 1-44,1 0-29,-1 0-10,0 1-23,1-2-11,-1-1-12,1 0-5,-2-1 6,2 0 89,-2-2 84,0 0 493,1-1-666,0-3-45,0-1-11,1-4-6,1-1-6,0-2-5,0-1-11,1-2-6,1-1 11,2-1-6,1 0-21,2-2 16,0 1-6,2 0-5,1 1 33,1 0-39,1 2 17,1 1-11,1 3 0,-1 1 11,0 3 0,-2 1-6,-1 2 6,-1 2 0,-2 0 6,0 3 5,-1 2-16,-1 4 16,1 2 6,-1 3-6,0 1 17,-2 3-17,0 0-5,-1 1-6,0 2 22,-3 0-16,1 0-12,-2 0-11,-1-1-72,0 0-7,0-3-72,0-1-135,-2-2-178,0-2-264,-1-1-465,1-3-610,0 0-936,2-3-4985,0-1 7741,0-2 0,0-1 0,0 0 0</inkml:trace>
  <inkml:trace contextRef="#ctx0" brushRef="#br0" timeOffset="2437">2047 66 23864,'7'43'986,"-3"1"-701,-8-6-55,-1 2-531,2 4 458,-1 1-34,2 1-50,1 1 0,1-3-23,0-2-5,1-4 143,3-3-160,1-3 75,2-4-92,-1-3 28,1-4-22,0-4-12,-1-3 247,0-4-230,-2-2 12,-1-4 39,-1-2 11,0-1-39,-2-1 16,2-3-44,-2-1-11,1-5-6,-1-2-34,1-2-5,-1-2-12,0-1-16,0-1-22,-2 0-29,0 0 17,-3 1 6,0 1 28,-2 2 11,-1 1 5,-1 2-10,-1 4 16,0 0-11,-1 3 11,1 0 0,0 3 12,-1 0 10,0 3 7,0 2 27,-2 2-11,-1 3 0,0 1 11,-2 3 6,-1 0 11,-1 2 17,1 0 5,2 0-11,3 0 6,4 0 11,4 0 6,2-1 10,3-1 18,4-1 0,4-2-12,4-1 12,4-1-40,3-2-16,2-2-12,2-3-28,2 0-5,1-2-34,2 0-78,-1-2-118,1-1-212,0-3-349,-1 0-603,-1 0-1373,-2 0-6358,-4 0 9136,-5 2 0,-7 2 0,-5 1 0</inkml:trace>
  <inkml:trace contextRef="#ctx0" brushRef="#br0" timeOffset="2806">2573 417 22386,'-65'31'280,"10"-5"-174,38-12-22,3-2-33,1 0-7,4 0-4,2-1 10,4 0 23,1 0 33,1 0 29,1 0 38,2 1 18,2 1 10,2-1 6,1 1-11,2 0 12,0-1-12,0 1-23,-1-1-5,-2 1 17,-1-1 17,-3 0 5,0 0-11,-6-1-33,-3 0-46,-7 0-38,-3 0-6,-3-1-34,-1-1-28,-1-2-17,2-2-55,1-2-90,3-1-208,1-1-431,3-1-901,2 1-2532,2-1-5058,2 1 9281,2-1 0,2 0 0,2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39.3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 1 24760,'20'32'459,"-4"-3"-391,-17-12-12,0 1-28,-2 0-5,0 0 5,-1 0-17,0-2-11,0 0 0,-1-3-23,2 1-44,-1-3-73,1 0-129,1-3-196,-1 0-269,1-2-419,1 0-623,1-2-1014,0 0-5616,0-2 8406,0 0 0,0-1 0,0-1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39.5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16706,'0'0'0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38.6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315 215 22531,'3'-38'-44,"0"9"77,-1 32 23,0 4 34,0 3 22,-1 5-17,0 4-11,-1 4-6,-2 3 1,0 4 27,-4 2 6,1 1 6,-1 3-12,-1 1-11,1 0 1,-1 1-12,-1-3-17,1 0-17,-1-2-11,-1-1-16,0-1 5,0-2-6,0-2 1,0-1-7,1-3-4,0-3 10,1-3-5,0-3 0,2-3-1,1-3 29,1-3 28,1-1 39,1-3 39,1 0 208,0-1-315,0-3-21,0-1-6,0-3-12,0-1 12,2 2-6,-1-3 0,2 1 6,-1 0-17,2-1 17,-1 1-17,1-1 6,0 1-12,0-2-5,0 1 0,1-2-6,-1 1 0,2-2-17,-1 0 6,1-1-16,1-2 4,0-2 18,1-1 0,0-2 5,1-1 0,0-3 0,1-1 0,0-3 23,-1 0-17,0-4 5,-2 2 12,0-1-17,-2 3 16,-2 0 1,-2 4-6,0 2 0,-1 2 5,0 1 7,-1 1-7,0 2 23,-1 2-22,2 0-6,0 1 0,1 0 17,2 0-17,2 0-6,3-1 0,2 0-16,2 0 28,1 1-6,1 1 5,1 0 6,1 2-5,-1 2 11,0 0-6,0 1 0,0 0 12,-1 1-1,1 1 0,-1 1 1,1 2-12,-2 1-11,0 0 6,-1 1-1,-1 2 1,-2 1 5,0 2-5,1 6 22,-3-1 11,-1 5 6,-3-2 11,-2 2-17,-1 0 0,-1 2 6,-2 0-6,-2 2-5,-3 1-11,-1 2-1,-2 0-5,-2 1 0,-1 1-1,-1 0-4,1-2 4,-1 0-4,1-2-1,-1 0 11,1-2 17,0-2-16,2-3-6,0-2 5,3-3 0,1-2 23,3-2 6,1-3-7,3 0-32,0-1-1,1-2-22,3-2-1,2-3 1,4-5 11,4-1 6,1-1-1,2 0 12,0 0-28,0 3 11,-2 2-11,0 3 11,-1 1 0,-1 2-11,1 2 11,-2 0-34,0 2 28,1 2-5,1 2 6,-1 4 10,1 1-5,0 3 6,-2 1-1,0 2 7,-3 1-12,1 3-6,-4 0 12,-1 2 5,-2 0 0,-2 0-5,-3 0-6,-3-1-12,-4 0 24,-4 0-1,-1-1 0,-3 1 11,-1 0-10,-1 0 10,-2 0-5,-1-1 5,0-1 1,0 0-7,0-3 1,-1-1-6,0-3 17,0-3-11,0-3 17,1-3-23,-2-1 17,2-3 6,-1-3-12,4-2 0,2-4-5,2-1-6,4-2-5,3 0 5,3-1-61,4 1-34,1 0-84,4 0-157,1 3-191,5 0-346,1 2-723,3 2-1529,1 2-5843,-1 2 8957,-2 0 0,-5 2 0,-3 0 0</inkml:trace>
  <inkml:trace contextRef="#ctx0" brushRef="#br0" timeOffset="2225">118 784 17977,'17'-20'1877,"-4"4"-1362,-13 14-106,1 1-152,-1 0-257,0 4 40,-1 0 10,0 3 0,-3 1 1,2 1 5,-2 1 17,0 0 22,-1 1 28,-1 0 23,0 0-1,0 0 1,-1 2 17,1-1 5,-1 3-11,0-1 0,0 1-51,0 2-16,0-1-23,1 0-6,0 0-10,1 0-12,-1-1 0,1 0-16,-1 0-7,1 0 1,0-2 0,0-1 0,2-3 5,-1-1-5,2-1-6,0-3-22,1-1-51,0-2-178,1 0-63,2 0-308,2 0-543,3-2-749,2 0-1599,1-1-4636,0 0 8138,-1 1 0,-5 1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43.7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252 1 22739,'12'48'246,"-4"0"-128,-11-15 50,-1 4 33,-2 0-22,1 1-33,-1 0-23,1-1-61,1-1 5,1-3-22,1-1-17,1-2-6,0-4 12,1-3-23,0-4 6,0-4 11,0-3-11,0-4 11,0-2 61,1-3 79,-1-2 499,0 0-634,0-6-10,0-1-12,0-5-22,-2-1 5,0-1 0,-3 0 1,0-1 27,0 0-27,-2 0-12,-1 3 0,-1 0 6,0 3 0,-1 1-6,0 2-6,0 2-38,0 2 10,2 0 12,-2 2 0,1 2 17,-2 3 10,0 3 7,0 3 16,-1 2 11,0 2 18,1 3 10,-1 1 6,3 3 6,0-1-23,3 2 6,1-2-1,2-1-21,2-1 22,1-2 17,2-2 16,2-2 40,4-3 16,6-3-16,3-4-23,6-3-33,3-3-51,5-3-39,1-3-79,0-3-145,0 2-247,-2-1-447,-1 3-980,-3 2-3547,-3 1-3528,-5 2 9001,-5 1 0,-7 1 0,-2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44.1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188 0 24077,'11'51'358,"1"-1"1,7 36-169,-17-58-44,-1 0-17,1-2-34,-1-1-16,0-1-18,-1-2 7,0-2 16,-1-3 22,-1-2 12,-2-4-12,-1-1-5,-3-3-40,-1 0-21,-3-1-63,-2 0-61,-5-1-89,-1-1-102,-2-1-89,-1-2-168,1 0-247,2-2-374,2-2-786,4-3-1505,4-2-5126,3-1 8570,3 1 0,3 3 0,0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44.3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 9 21651,'-10'-5'2364,"2"1"-1949,8 4-4806,0 0 2100,8 7-1031,1 0-4502,7 5 7824,-4-3 0,-5-4 0,-3-2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0:30:41.753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2957 428 24060,'-29'-12'263,"6"6"-151,22 18-16,0 4 16,1 0 0,-1 2-17,1 1-11,0 1-28,1 1-6,1 2-22,2 1-5,-1 2-12,0 0-11,0 3-11,-1 0 11,-1 0-12,1 0 7,-2 0 10,1-2-38,-1-1 27,0-1-16,0-4 5,0-1 17,0-3-34,0-3 1,0-1-46,0-4-66,0-2-68,0-3-106,0-1-79,0-1-95,0-1-2414,0 0 375,0-5-879,0 1-4536,1-4 7947,0 2 0,-1 1 0,1 2 0</inkml:trace>
  <inkml:trace contextRef="#ctx0" brushRef="#br0" timeOffset="536">2688 698 20890,'52'-20'81,"1"-1"0,35-12-70,-68 29-22,0 0-22,1 0-57,0 1-128,1-1-174,1 0-286,0 2-415,1-1-497,-1 2-365,-1-1-39,-1 2 347,-2 0 550,-2 1 498,-1 0 335,-4 2 119,-2 0 94,-2 0 158,-4-1 318,-2 1 488,-1-1 386,-1 0 248,-1 1-41,-1 1-251,-2 1-236,-2 1-235,0 0-213,-1 3-178,1 0-113,1 2-89,-1 0-46,3 2-50,-1 1-55,2 1-7,0 0-33,1 0 11,0 1-16,1-2 5,0 0 11,0-2-5,0-2 38,2-1 29,0-2 50,2-1 51,0-3 61,2 0 28,0-2 17,3-1-11,1 0-34,3-3 0,2 0-44,1-3 11,1-2-23,1-1-22,-1 0-17,-2-1-28,-1 1-5,-2 0 10,-2 0 18,-2-1-1,-3 0 6,-1-1-17,-2 0-16,-1-2-18,-1 1-16,-2-2-11,-2 0-18,-2-1-4,-3 1-7,-1 0-22,-1 2-11,-1 1-44,-2 2-74,1 4-117,-1 2-286,-1 2-521,0 6-1568,-1 3-5114,1 4 7724,3 0 0,6-5 0,3-2 0</inkml:trace>
  <inkml:trace contextRef="#ctx0" brushRef="#br0" timeOffset="-7443">125 518 19227,'29'-4'106,"-3"-1"-61,-17 2 0,2-1 0,-2 1-6,1-1 11,-1 0 6,-1-1-11,1 0-6,-1 0-11,0 1-11,-1-1 11,0 1 22,-2-1-5,0 1 0,-1 0 5,1-1 1,-1 1 38,-1-1 18,0 1 10,-2 0 18,-1 0-29,0 0 0,0 0 6,-2-1-5,-1 1-6,0 0 5,-3 0-11,1 1 0,-1-1 1,0 2-1,-1-1-28,-1 2-17,1-1 6,-1 1-5,0 0-12,1 1-5,0 0-12,-1 0-5,0 0-6,1 0 17,-1 0-28,1 1 11,-1 1 12,-1 2 10,1 1 23,-1 2 0,-1 2 0,1-1-16,-1 3-1,-1-1-11,2 3 0,-1 0 12,2 2-18,0 0 0,1 0-16,2 1 11,1-2-12,1 0-16,2 0 22,1-1-33,0-1 33,2-2 0,2 0-11,2 0 0,1-3 17,1 0 6,1-1 21,1-1 24,-1-2-24,2-1 7,0-2-12,2 0 6,0-2-23,0 0-39,2-3-44,-1 0-113,0-1-106,0 2-202,-2 1-201,1 1-269,-2 1-550,-1 1-839,0 0-426,-2 0-4643,1 0 7410,-4 0 0,-1 0 0,-3 1 0</inkml:trace>
  <inkml:trace contextRef="#ctx0" brushRef="#br0" timeOffset="-7098">507 136 21982,'-2'44'365,"1"-4"-259,0-18-33,1 1-23,0 2-16,0 0-23,0 0 6,0-2-17,0 0-17,1-1 6,0-2-12,2-2-10,0-2-12,0-1-56,-1-2-44,2-1-75,-1-4-104,1-1-85,-1-1-129,-1-3-83,1 0-214,-1-2-487,1 0-750,0 0-437,1-1-4773,-1 0 7282,0 0 0,-1 0 0,-1 0 0</inkml:trace>
  <inkml:trace contextRef="#ctx0" brushRef="#br0" timeOffset="-6782">665 1 17232,'1'6'2454,"0"0"-1821,-1-6 1787,0 0-2303,-7 20 1,6-5 11,-7 18-1,8-10-16,0 1 0,0 0-28,0 1-22,0 0-6,0 0-17,0 1-11,0 0 0,0 0-11,0-1-17,1-2 11,0-3-11,2-1 0,1-2-11,1-1-17,0-2-67,-1-1-68,1-1-94,0 0-124,-1-2-162,0 0-164,1-2-166,-1-2-314,0 1-651,-1-1-738,0-1-4728,0-1 7304,-2 0 0,0-2 0,-1-1 0</inkml:trace>
  <inkml:trace contextRef="#ctx0" brushRef="#br0" timeOffset="-6555">889 338 19260,'24'69'-1283,"-6"-12"90,-18-48-739,0 0-263,0-1-4723,0-1 6918,0-2 0,0-2 0,0-1 0</inkml:trace>
  <inkml:trace contextRef="#ctx0" brushRef="#br0" timeOffset="-6396">889 113 18280,'7'2'-264,"-2"0"-710,-5-2-2303,0 0 0,0 0 0</inkml:trace>
  <inkml:trace contextRef="#ctx0" brushRef="#br0" timeOffset="-6096">1092 271 12410,'12'3'2403,"-3"0"-1652,-9-3 1494,0 0-1982,23 77-607,-17-44 512,17 64-28,-24-64-6,-1 2 136,-2 1-141,-2-1-11,0 1-18,-1-1-44,1-2-11,-1-2-11,2-3-6,0-1 5,1-6 416,0-1-426,0-6 6,2-2-17,0-3-35,1-3-22,1-3 45,13-41 0,-9 29 0,9-32 0</inkml:trace>
  <inkml:trace contextRef="#ctx0" brushRef="#br0" timeOffset="-5783">1092 338 21786,'19'-46'342,"1"-1"0,15-28-247,-21 69-33,1 2-40,-2 2-22,1 2 0,0 2 0,-1 2 0,1 4 0,-1 2-6,0 1-16,-2 1-6,0 1 11,-3 1-11,-1 0 0,-3 2-11,-2 2-6,-1 1 6,-1 0 5,-2-1-5,-3 0 0,-3 0 5,-2-1 12,-2-1 22,0-1 0,0-2 11,-2-2-5,2-1-6,-1-2-2638,-18-9 1091,20-1-816,-13-7-404,27 3-4425,1 1 7192,1 1 0,-2 2 0,-1 1 0</inkml:trace>
  <inkml:trace contextRef="#ctx0" brushRef="#br0" timeOffset="-5334">1676 46 19227,'-77'40'705,"13"-6"-464,46-22-34,2 1 404,-16 41-516,22-34 22,-7 27-27,27-45-23,2-2 0,2 0-22,0 0 6,0 0-12,0 0-17,0 2-16,-2 0 5,-1 2 6,-2 2 0,-1 2 5,-1 2-5,-2 1-6,-1 1 11,-2 1 29,-1-1 5,-2 0 5,-2 0-5,-2 0-22,-2-1-6,-2 1-6,-1-1-10,-1 0-12,1-1-17,-2-2-39,1 0-67,1-2-113,1-2-144,1-2-203,2 0-497,1-2-842,2-1-683,2-2-4099,0-1 6704,2-1 0,-1 2 0,0 1 0</inkml:trace>
  <inkml:trace contextRef="#ctx0" brushRef="#br0" timeOffset="-4914">1766 158 13821,'1'1'4571,"1"-1"-1961,-2 0-2229,40 9-1,-28-8-15,32 7-34,-40-11-40,1-1-62,-1-1-33,0-1-39,1-2-34,1 0-5,-1-1-40,3-2-16,-2 1-17,1-1-12,0 1-10,-2 0 5,1 1 5,-1 1 7,0 0 32,-3 1 12,0 1 12,-1 1-35,-1 1-22,-1 1-33,-2 0-23,-2 1 23,-2 1-29,-1 1-5,-2 0 0,-2 2 0,-1 3 23,0 4-1,-3 2 17,0 3-22,-2 1 34,0 1 5,0 2 28,1 0 16,0 3 1,3-1 6,1 3 16,2 0 28,3 1-17,2 0-16,3 0-17,1-2-28,4-2 22,3-3 11,4-3 6,5-4-33,5-4-7,5-4-66,7-4-185,5-5-364,7-4-1341,4-7-3683,4 0-3490,-4-1 8783,-7 4 1,-20 6 0,-8 5 0</inkml:trace>
  <inkml:trace contextRef="#ctx0" brushRef="#br0" timeOffset="-3848">103 1125 21702,'18'-49'454,"-4"11"-431,-17 38-7,0 1-10,-3 2 5,-1 3-5,-2 3 5,-1 3 0,-1 1 0,0 2 1,-1 0 4,1 2-21,0 1-1,0 1-9825,3 1 10441,0 0 1619,2 0-130,3 0-194,0-2-80,2 0-199,0-3 8204,4-1-9624,1-2-1150,4-3-1358,1-1 69,4-2 99,1-2-7697,2-2 5193,2-1 6196,1-1 73,1-2 127,2 0 134,-2-2-1388,-2 0 0,-9 2 0,-4 1 0</inkml:trace>
  <inkml:trace contextRef="#ctx0" brushRef="#br1" timeOffset="-3482">350 1147 21421,'4'12'-3449,"-1"-3"2241,-3-9 2458,0 0-500,-8 12 857,5-4-929,-6 11-55,7-7-575,1 2 659,0-1-8,1 1-1021,1-1-97,1-1-1063,2-1 62,1-2-419,1-1 187,2-3 547,1-1 579,1-1 350,2-2 489,0-1 261,1 0 452,-1-2 609,-1-1 593,-1-2 40,0-2-199,-2-1-320,-1-1-723,-1-1-242,-1-1-330,-1 0-513,-1 0-376,-2-1-665,0 1-467,-1-2-52,-1 2 222,-1 0-157,-2 0 31,-4 1-368,0 1 179,-1 3 705,-2 0 360,0 3 533,-2 0 180,1 2 673,0 1 221,2 0 682,0 0-55,2 2 71,2 1 132,0 3-256,3 1-545,0 2-728,2 0-239,1 0-384,0 0-1,1-2 28,0-1 1,0-3 0,1-2 0</inkml:trace>
  <inkml:trace contextRef="#ctx0" brushRef="#br0" timeOffset="-3174">575 810 23052,'25'-24'146,"-4"10"-113,-19 34-5,1 2 12,-1 3-29,1 0 0,0 3-5,0-1-12,0 1-16,0 1 22,1-2-12,1 0-4,0-1-7,0 0-66,0-4-57,0 1-89,-1-4-112,0 0-153,0-3-149,-1-1-135,1-3-230,-1-2-297,-1-3-402,1-2-489,-1-2-1405,2-1-1305,-1-1 4912,0-2 0,-1 1 0,-1-1 0</inkml:trace>
  <inkml:trace contextRef="#ctx0" brushRef="#br0" timeOffset="-2900">844 608 17434,'1'10'2174,"-1"-1"-2029,0-9 2073,0 0-2185,3 77-1340,-2-42 1352,3 61 17,-3-60 343,0 1-293,-1 0 0,0 0-39,0-2-23,0 0-27,0-4-40,1-2 11,0-3-50,2-3 942,0-3-1144,1-1-163,1-4-312,0-1-409,0-3-769,-2-2-805,2-2-2711,-2-3 1388,0-3 4039,0 0 0,-1-1 0,-1 0 0</inkml:trace>
  <inkml:trace contextRef="#ctx0" brushRef="#br0" timeOffset="-2400">1249 968 21075,'-46'3'425,"5"4"-274,24 5-11,0 2-11,-1 3-6,1 0-15,1 1-2,1 1-16,1 0-6,3 0 0,1-1 5,4-1-16,1-1-11,3-2-18,2 0 1,0-3 11,2-1 0,2-1 11,3-1-11,1-3 34,1 0 5,1-3 0,1-1 6,1-2-34,1-4-16,1-2-12,1-4-9870,0-3 10184,-1-2 2427,1-1-86,-1 0-81,-1-1-88,0 0 5507,-2 0-8032,-2 2 0,0 1 0,-3 3-1010,0 1-1650,-3 3 87,1 2 53,-2 2 2509,0 2-11,-2 1 5,0 1 34,0 2 22,0 2 11,-2 4 6,-1 5-11,-2 1-11,0 4-23,0-1-11,2 2-11,0-2-6,2-1-17,1-1-27,0-1-96,2-2-101,1-1-167,3-2-180,0-1-230,2-2-218,0-2-543,1-2-975,1-1-700,0 0-4302,0-1 7573,-2-1 0,-3 1 0,-2 0 0</inkml:trace>
  <inkml:trace contextRef="#ctx0" brushRef="#br1" timeOffset="-2150">1406 1035 22753,'3'10'-4113,"-1"-1"2743,-2-9 2741,0 0-549,0 47-1031,0-23 59,0 39 37,0-35-455,-1 2 1069,0 1 50,-2 1-980,1 0 40,-1-1 572,0-2-25,1-4 0,1-4-18,-1-4-19,1-5 32,0-2-118,0-5 34,1-2-252,0-2 26,0-1 567,0-3-550,0-1-23,0-3-82,1-1 235,-1 1 1,1 3 0,-1 2 0</inkml:trace>
  <inkml:trace contextRef="#ctx0" brushRef="#br1" timeOffset="-1810">1339 968 22753,'50'-35'1578,"0"1"1,-3 1-1,-10 11-383,-23 23-2852,1 1 347,-1 1 254,0 2 35,0-1 320,0 1 54,0 1-1195,-2-1 21,-1 1 883,-2 0 74,-3 1-294,-1 0 32,-2 0 475,-2 1 385,-2-1 492,-3 2 810,-2 0 526,-5 1 653,-1 0 562,-3 0 212,-1-2-792,-1 1-242,0-1-642,0 1-602,-1 0-316,2 0-497,-1 0-35,3 0 28,1 1 365,3-2-130,2 0-72,3-1-438,3-1-357,1-1-569,1 0-348,2-2 1036,0-1 1,0-1 0,-1-1 0</inkml:trace>
  <inkml:trace contextRef="#ctx0" brushRef="#br0" timeOffset="-1393">1811 743 22459,'-45'35'11,"7"-5"-34,29-17 23,0-2 6,2 0 0,2 0-23,1-2-17,2-1-11,0 0-5,1-1 16,2-1-16,2-1 11,2-1 11,3 0 5,3-1 23,1 0 6,3 0 5,-1-1-5,3-1-1,0 1 18,0 1-23,-2 0-6,0 1 6,-2 0-17,-2 2 12,-1 0 22,-3 1-6,0-1 28,-4 2 17,0 0 6,-3 3 5,-2-1-11,-4 2-6,-2 0 6,-3 1-11,-1-1-11,-3 1-1,0-2-10,-1-1-29,0-1 0,1-2-10,0-1-29,3-4-45,1 0-83,4-2-203,1 0-336,2 0-676,2-1-1200,1-1-896,1-1-4340,0-2 7824,2 0 0,-1 2 0,0 1 0</inkml:trace>
  <inkml:trace contextRef="#ctx0" brushRef="#br0" timeOffset="-936">1946 855 12556,'6'1'2777,"0"0"-1830,-6-1 3114,0 0-3770,56 14 12,-39-11 5,43 11-6,-56-14 6,0 0-22,-1-1-39,1-2-46,-1-2-16,0-1-17,2-2 6,-1-1 16,2-2-11,-1 1-16,0-2-1,1 1-33,-2-2-6,-1 1-5,0 1-45,-2 0-6,-1 1-22,0 1-12,0 1-5,-2 2-22,-1-1-1,-1 3 7,-2-1-12,0 2 0,0 2-17,-2 0 0,1 1 6,-3 3-6,1 2 17,-3 4 0,0 2-11,-2 3-12,-1 1 1,0 3-28,1 0 38,0 1 18,1-1-6,0 1 28,1 1-6,1 0-10,3 0-7,2 0 18,2-1-18,2-1 1,2-2 16,1-1-22,2-1 6,1-2-17,4-2 5,1-2-16,2 0-1,1-4-27,2 0-96,1-3-145,4 0-252,0-3-308,1-1-433,1-3-922,0-3-880,0-1-4991,-3 0 8077,-2 1 0,-9 4 0,-2 2 0</inkml:trace>
  <inkml:trace contextRef="#ctx0" brushRef="#br0" timeOffset="-560">2440 653 20196,'-66'52'112,"11"-8"-90,45-30-16,2-2-23,1-1 6,4-1-1,1 0 1,2-2 28,2 0 17,1-1 27,4 0 46,0-1 60,2 0 35,1 0 39,0-1 11,2 0-11,0 1 5,1-2-39,0 2-49,0-1-29,-1 2-57,-1 0-10,0 1-6,-3 1 6,-2 0 10,-1-1 40,-3 1 28,-1-1 6,-1 1-17,-2-1-45,-2 1-51,-4 0-38,-2 0-12,-4-1-39,-1 1-39,-3-1-56,0 0-90,-2-1-112,1-1-180,0 0-256,1 0-611,3 0-1104,2 1-560,2-2-4716,4 1 7780,2-3 0,3 0 0,0-2 0</inkml:trace>
  <inkml:trace contextRef="#ctx0" brushRef="#br0" timeOffset="1610">170 1709 22823,'-5'33'106,"2"-3"-67,3-13 6,0 1 5,0-2-10,0 3 4,0 0-16,0 1-5,0 0-34,0 1 16,1 1-10,1 0 5,-2 0 0,2 0-28,-2-1 0,2 0-34,0 0-16,0-1-29,2-2-89,0-1-73,0-2-107,0-1-195,0-3-291,0-1-476,1-2-769,0-2-626,2-3-3322,-2-1 6055,1-1 0,-4 0 0,0-1 0</inkml:trace>
  <inkml:trace contextRef="#ctx0" brushRef="#br0" timeOffset="1850">372 1889 18621,'4'7'2840,"-1"-2"-2353,-3-5 421,0 0-936,17 31 0,-11-16-67,13 24-67,-17-23-96,0 0-107,-1-1-178,-1-1-291,0-1-533,0-1-901,0-2-488,0-2-3187,0-2 5943,0-1 0,0-2 0,0-2 0</inkml:trace>
  <inkml:trace contextRef="#ctx0" brushRef="#br0" timeOffset="2022">440 1687 15070,'0'0'0</inkml:trace>
  <inkml:trace contextRef="#ctx0" brushRef="#br0" timeOffset="2362">597 1979 8052,'5'7'778,"-1"-1"-553,-4-6 8417,0 0-8093,1 9-90,-3-10-77,2 4-80,-1-14-55,0-1-51,1-2-45,1-2-34,1-1-61,3-2-5,2 1-12,1-1-22,2 2-17,-1 0 5,1 2 46,0 2 1578,12 0-1472,-12 11-50,10 3 5,-17 10-73,2 2-27,1 1-18,-1 0-50,2 0 6,0 0-85,1 0-67,1-2-157,0 0-301,1-3-483,0-1-997,1-2-716,0-1-4297,0-1 7153,-2-2 0,-5-1 0,-1-1 0</inkml:trace>
  <inkml:trace contextRef="#ctx0" brushRef="#br0" timeOffset="2812">1024 1709 19053,'38'46'1674,"-6"-10"-1175,-25-36-51,-1 0-90,2 0 1245,39-58-1525,-31 38 0,29-44-5,-44 52-11,0 1-12,-1 0 6,0 1-11,-2 0-17,0 1 11,-2 0-5,-1 1-23,0 0 6,-1 3-45,-1 1-6,-1 3 1,0 5-18,-2 2 29,-1 5-6,-1 2-6,-1 1 23,-1 2 0,0 0 5,0 3 34,0 0-33,1 3 10,2 0 12,2 0 5,1 0 68,5-1-51,-1-1 12,3-1-12,1-1-17,0-2 45,4-2-5,1-2 22,5-2-17,1-2 23,3-2-12,4-4-39,2-1-78,3-2-168,2-3-275,1-2-660,2-2-2017,-2-1-5641,-1 2 8800,-6 0 0,-8 4 0,-5 1 0</inkml:trace>
  <inkml:trace contextRef="#ctx0" brushRef="#br0" timeOffset="3564">1474 2069 19445,'-46'29'0,"7"-3"6,29-14 5,1-1-11,-1-1 34,3 0-23,1-1 0,1 1 0,2-1-22,1 1 11,1-2 17,1 0 22,1-1-5,2 0 38,3-1 46,1 0 16,2-1 62,2-1 34,0-2 16,3 0 17,-1 1 6,1-2-62,0 3-67,0-1-61,-1 2-12,-1 1-28,-1 0 0,-2 3 23,-1-1-6,-2 1 39,-1-2 51,-3 1 28,-1-2 33,0 0-11,-1 0-5,-2 0-68,-1 0-28,-4 0-16,0 1-29,-3-1-22,1 0 0,-2 1 0,0-1-22,0-1-6,1 0-40,0-1-105,2 0-186,1-1-161,3-2-271,1 0-457,2 0-909,0-1-1030,3 1-4811,0-1 7970,2 1 0,-3-1 0,1 0 0</inkml:trace>
  <inkml:trace contextRef="#ctx0" brushRef="#br0" timeOffset="4060">1631 2159 15473,'10'6'3075,"-3"-2"-2615,-7-4 2660,0 0-2845,17 8-1,-9-6-16,13 5-62,-13-10-34,0-2-28,1-1-27,0 0-18,0-1 7,1-1 21,1 0-38,0-1 27,0-1-16,0 0-62,-1 0 39,0-1 0,-2 0 0,0 1 28,-2 0-11,-3 0-16,0 1-24,-2 1-4,-1-1-29,0 0-6,0 0 1,-1 0 11,-1 2-17,-2 0-6,-1 1-5,0 1 5,-2 1 6,0 1-22,-1 2 11,-1-1 0,0 2-12,-1 2 12,0 1-11,-1 4 5,0 2-11,0 3 22,0 1 1,0 3-18,0 0 34,1 2-16,1-1-6,2 1 5,1 0 23,2 0-23,2-2 17,1 1 1,0-2-29,3 0 0,0-1-5,3-1 16,1-3-16,2-1-1,1-2 12,2-2-34,1-2-22,2-1-39,2-3-113,2-3-162,3-3-201,1-3-388,1-2-530,2 0-965,0 0-711,0 0-3288,-3 2 6464,-2 2 0,-11 4 0,-3 1 0</inkml:trace>
  <inkml:trace contextRef="#ctx0" brushRef="#br0" timeOffset="4542">2126 1979 19921,'-32'-2'762,"5"3"-566,17 8-17,0 1-34,0 1-33,0 2-5,0-1-6,1 1 11,1 1-17,2-2-28,2 0-11,1 0-39,2-1 0,1 0 11,0-1-6,3-1 17,2-2 6,3-1 17,1-2 0,0-1 0,1-1 16,1-2-28,-1-2-5,2-2 0,-2-4-23,1-1 1,-2-1 27,1-2-5,-1-1 17,-1 1 38,-1-1 80,-1 0 49,-1 1 40,-2 2-23,1 1-55,-2-1-62,1 3-40,0 0-22,0 1-44,0 1-6,2 2-23,-2 2 6,2 0 17,-1 1 28,0 3 44,-1 1 12,1 4 22,-2 4-5,1 2-23,0 3-11,1 2-28,0 2 22,0-1-10,0 2-12,1-1 5,-1 1-38,0 0-23,0 0 5,-3 0 6,1-1 12,-2-1 38,-3 1 7,-2-2 5,-3-1-11,-2-2-12,-1-4-5,-1-1-51,0-4 40,1-1-29,0-2-49,0-1-24,0-1-128,1-2-79,0 0-139,1 0-196,0 0-516,3-2-1305,0-1-2033,3-1-4223,1-1 8687,2 1 0,0 1 0,0 2 0</inkml:trace>
  <inkml:trace contextRef="#ctx0" brushRef="#br0" timeOffset="5212">2328 1912 22711,'4'85'207,"0"-14"-146,-2-57-10,-1 0-6,0-3-12,1-1-16,-1-2 11,1-2-17,-1-3 34,1 0 17,-1-2 10,-1 0 96,1-1-123,-1-2 39,1 1-50,0-3-1,-1 0-5,1-1-39,0 0 39,0-1-17,1-2 29,0 0-7,1-2-27,-1-1 16,1-1 1,0 0-35,0-1 12,0-1 17,0 1-17,0-1 34,2 1-23,-2-1-11,2 2-11,1-1-23,-1 3 45,1 0-11,1 1 12,-1 1 4,0 1-21,0 2 10,-1 1-5,0 0 0,-1 2-22,-1 1 0,1 1 27,-1 0 12,0 3 0,0 1 5,2 4-5,-1 1-28,1 1 28,0 0-6,0 0 6,1 0-12,-2-1 18,2 0-12,-2-2-28,1-1 39,-1-2-38,0-1 10,-1-1 34,0-2 6,-2 0 44,1 0-11,0-2-5,0-1-6,2-4-28,0-2 22,1-3-5,1-2-28,1-2 5,0-1-22,1 1-5,2-2 44,1 1-56,4-1-11,0 1-11,1 2-40,0 2 79,-1 2-16,-2 4 10,-3 3-5,-1 3 5,-2 3 51,-2 3 0,-2 3 33,-2 3-22,0 3 6,-1 2-1,0 0 18,0 2-51,-1 0-17,0 0-17,0-1-16,1 0 22,0-2-6,0-2-38,0-1-113,2-3-56,1-2-112,0-1-168,2-3-201,0-1-360,-1-2-547,2 0-892,-1-2-632,2-1-4128,-1-1 7253,-1-1 0,-2 3 0,-2 1 0</inkml:trace>
  <inkml:trace contextRef="#ctx0" brushRef="#br0" timeOffset="5938">2912 1799 22823,'51'40'968,"-9"-9"-665,-37-31-23,0 0-51,-1 0-44,1-2-6,0-2-83,1-3-7,-2-2-16,2 0-73,-1-1 50,1-2-38,0-1-7,-1 0 12,-1-1 11,-1 1 0,-1-2 1,-2 2-24,0 0-10,-1 1-13,-3 1 7,-1 2 28,-1 0-40,-1 3 7,0 2-18,-1 1 0,0 2 12,0 3 5,-1 2 17,-1 5-17,-2 3 29,0 3-1,0 1-11,0 1 11,1 0-17,0 1 6,2 0 0,0-1-22,3 1 5,0-1-28,2 2-5,2-1 22,1 1-6,1 0 12,3-1 33,1-1-39,5-2 23,1 0-7,2-3 12,2-1 23,1-3-34,0-2 22,1-1-11,0-2 0,-2-2 17,1 0-17,-2-2-6,1-2 0,-1-1 40,-1-4-23,-1 0 23,0-1-17,-3-2 5,0 3 12,-2-3 10,1 0 18,-3 0-23,1-1 6,0-1-16,-2 2 21,2-2 0,-2 1-10,1 1 4,0 0-16,-1 0-5,0 0-1,2 0-22,-1 0 0,1-1-17,1 0 17,1-2 6,-1 1 0,2 0-1,-2 1-10,1 1-12,-1 3 0,0 0 23,1 3-1,-2-1 6,1 2-22,-1 1 17,1 0-1,0 1 1,0 1 39,2 1-45,0 0 0,3 0 28,0 2-6,2 2 17,-1 4-5,1 3-6,-1 1-22,-1 1 44,0 2-11,-2 1-28,1 0 1,-1-1-24,-1 0 7,1-1 10,0 0 1,0-2-73,-1 0-34,0-2-78,-1 0-91,0-1-138,-1 1-141,0-2-213,0 1-526,0-3-1148,0-1-1312,0-2-4782,0-2 8530,-2 0 0,-1-1 0,-2 0 0</inkml:trace>
  <inkml:trace contextRef="#ctx0" brushRef="#br0" timeOffset="6286">3497 1192 25685,'-24'93'425,"4"-11"-301,20-48-7,2 2-27,-1 2-1,2 2-27,1 2-544,0 2 533,1 1-35,1 0 35,2-2-51,1-3 5,1-3 18,1-2 160,1-3-183,0-2 68,0-3-74,-1-1-50,-1-4 40,-1 0 285,-2-2-308,-2-1 22,0-4-11,-3-3-16,0-5-12,-1-3-17,0-3-67,-1-1-73,1-2-78,0-2-84,0-2-108,-1-3-144,1 0-258,-1-1-363,1-1-903,-1 1-1350,0-1-4901,0 2 8402,0 1 0,0 4 0,0 2 0</inkml:trace>
  <inkml:trace contextRef="#ctx0" brushRef="#br0" timeOffset="6576">3339 1574 23618,'49'-42'543,"-4"6"-425,-18 27-57,2-1-38,3 0-35,1-2-105,3 1-242,0 0-385,2 0-696,-1 2-1910,-1 0-5129,-5 3 8479,-6 1 0,-13 3 0,-4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47.4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68 23427,'29'-40'280,"-4"12"-179,-24 45 6,0 5-1,-1 3 23,0 3 5,0 3-5,-1 2-34,0 3 0,-1 0-16,0 2-18,0 0 7,1 1-29,0 0 6,1 0-12,0-1-10,0 0-1,0-2-11,0-1 6,0-2 0,0 0-12,0-4 7,-1-3-7,1-5-16,-3-5 22,1-4 0,-1-4 6,1-3 17,1-3-29,0-1-72,1-1-28,0-3-56,0-1-62,0-4-61,2-2-90,0-2-124,3 0-184,0-2-280,2 0-515,-1-1-729,2 1-1081,0 1-4671,0 2 7948,-1 2 0,-3 5 0,-2 1 0</inkml:trace>
  <inkml:trace contextRef="#ctx0" brushRef="#br0" timeOffset="350">44 528 22638,'57'-66'582,"-9"13"-403,-27 50-16,-2 2-40,-1 0-17,-2 1-22,-1 3-28,-2 2-5,0 3-12,-3 3 23,-1 1 5,-1 2 11,-3 1 12,-1 2-6,-2 2 0,-1 1-17,-4 2-11,-1 1 0,-3-1-6,-2 1 18,-2 0 4,0-1 1,-1-2-6,-1-2-11,0-3-16,-2-3 4,1 0-4,0-3-12,0 0 5,0-2-22,0-1 6,1-1 0,-1-1-6,2-1-5,1-3-1,0 1-10,2-3-12,2-1-33,2-3-51,3-2-62,1-2-89,4-1-100,3 0-186,5-2-274,4 0-438,4-1-855,2-1-1485,2 2-4740,-2 1 8330,-3 3 0,-8 4 0,-4 3 0</inkml:trace>
  <inkml:trace contextRef="#ctx0" brushRef="#br0" timeOffset="788">417 572 22705,'96'-10'549,"-16"1"-336,-68 4 16,0-2-27,0-1-6,0 0-39,-1-2-45,-1 1-17,0 0-34,-1 0-10,0 1-6,-2-1-17,0 0-6,-1-1 6,-2 1 6,0-1 16,-2 2 6,-1-2-6,-1 3 1,-1 0-18,-1 1-5,-2 1-5,-3 2-12,-2 0-22,-3 2 0,-1 1 5,-3 2 0,0 3 6,-2 3-5,0 2-1,0 2 6,0 3 11,0 0 1,1 0-1,-1 2 0,4-1 0,-1 1 6,4 1 5,1 1 1,3 0-18,3 2 23,1-1 6,2 2 0,2-2 33,3 1-28,2-3 0,4-2 0,3-2-4,2-1 9,3-3-21,2-2-6,2-1-12,1-2-5,2-3-17,1 0-33,0-2-85,-1-2-78,0 0-156,-1-3-231,-1-2-380,-1 0-829,-1-2-1647,-1 1-5231,-5-1 8687,-2 2 0,-7 3 0,-2 2 0</inkml:trace>
  <inkml:trace contextRef="#ctx0" brushRef="#br0" timeOffset="1112">1074 25 23181,'-6'53'902,"1"-4"-695,2-21-28,0 1-45,1 2-38,-1 1-29,2 1-11,0 0-17,0 2 6,0-3-28,0 1-1,0-3-10,0 0 0,0-2-6,-1-1-17,0-4-39,0-2-84,1-2-90,0-5-134,0-1-185,1-5-212,0 0-298,0-4-459,0 0-734,2-2-3141,-1-1-1480,2-1 6873,-1 0 0,0 0 0,-2 0 0</inkml:trace>
  <inkml:trace contextRef="#ctx0" brushRef="#br0" timeOffset="1387">789 353 24570,'49'-32'92,"0"1"1,34-21-60,-58 50-10,2 0-7,0 1-32,1 0-18,1 0-67,0 1-112,1 0-117,-2 2-174,1 0-241,-1 2-387,-2 1-548,-1 1-656,-2 0-688,-4 1-3087,-3-2 6111,-5 0 0,-5-2 0,-4-2 0</inkml:trace>
  <inkml:trace contextRef="#ctx0" brushRef="#br0" timeOffset="1906">1380 309 23506,'-7'74'624,"-1"1"1,1 5-603,-1 6-5,8-76 11,0-3 22,1-2 23,1-3 11,2 0 6,1-4-23,2-2-39,2-2-6,2-5-22,2-2 0,0-2-11,2-1 5,0-1-10,1 0-12,-1-1-6,0 0-5,-1 0 0,-2 1 11,0 1-12,-2 4 7,-3 3-12,-1 3-17,-3 3 12,-1 2 11,-1 1 16,-1 1 23,0 2 12,0 2-7,0 3 1,-1 2-1,0 2 1,0 1 5,0 2 6,2 0-11,2 0-6,3 1 11,2-1-11,2-1 11,2-1 0,1-3 0,0-1 6,1-3 11,-1-1 6,0-3 5,-3 0 6,0-3 0,0-2-6,-3-2 0,0-2-17,-3-2 12,0-1-17,-2-2 0,-1 0-6,-1-1-6,0-1 7,0 1-7,0 0-5,-1-2 6,-1 1-12,0 0 1,-1-2 16,1 1-22,-1 0-1,1 0 1,-1 1-17,0 1 17,1 1-28,0 2-6,0 2-39,1 1-39,0 3-51,0 1-50,1 0-33,0 1-35,0 2-32,2-2-57,1 2-101,2-1-207,1 1-235,2-1-331,0 0-353,2 1-88,0 0-175,0 0-409,0 0-3472,0 0 5752,-2 0 0,-3 0 0,-3 0 0</inkml:trace>
  <inkml:trace contextRef="#ctx0" brushRef="#br0" timeOffset="2353">1796 375 23366,'38'39'789,"-3"-7"-615,-17-34-28,2-2-29,1-3-44,0-1-6,2-1-11,0 1 17,-1-2-34,-2 1-11,0 0 0,-2 0-39,-3 1 50,-1-1 17,-3 1 17,-1 0 17,-4 2-6,-2-1 0,-2 1-17,-1 0 1,-2 0-35,-3 0-16,-2 1 5,-2 0-10,-3 2-7,-1 0-5,-2 1 0,-1 1-28,-2 0 34,-1 1-1,-1 0-10,-1 2-1,1 1 1,1 3 16,-1 2-6,2 0 29,-1 3-17,1 0-6,1 1 11,1 0 6,0 2 0,4-1 0,0 2 12,3 1-18,1 2 28,1 1 6,3 0 0,1 0 0,2-1 0,3 1 17,2-1-6,3 0 40,4-2-40,1-1 0,2-3 0,4 0-16,1-3-1,3-1-22,1-3 6,1-1-34,1-3 5,1 0-21,0-2-29,0-1-34,0-2-55,-2 0-73,2-1-73,-2 1-73,-1-1-157,0 2-201,-3 0-353,0 1-556,-2 0-916,0 1-3060,-4-1-2212,0 0 7808,-5 1 0,-4-1 0,-2 2 0</inkml:trace>
  <inkml:trace contextRef="#ctx0" brushRef="#br0" timeOffset="2805">2453 353 21332,'-51'-1'728,"9"2"-559,34 4-35,0 0-10,0 1-18,1-2-5,0 1 28,1 0-6,1-2 11,1 1-11,0-2-5,1 0-6,1-1-34,1 0-10,1 0 704,0 0-592,1-1-40,0 0-56,0 0-17,0 0-28,-1 2 17,0 0 11,-1 3 6,-3 1-11,-2 3-6,-3 2-12,-2 2 1,0 1 0,-1 0 5,1 1 7,1 0-1,1 1-6,2 0-5,1 0-6,1 1-5,0-1 0,3 0 5,0-1 6,1 0 16,3-1 23,1-2 17,3-1 22,3-3 6,3-1-23,3-2-5,3 0-28,1-3-11,2-1-6,2 0-12,1-1-10,0 0-17,2 0 0,1-1-17,-1 0-34,1 0-39,-3 0-100,-1 1-135,-4 0-168,-2 0-292,-5 0-565,-3 0-1025,-2 0-4218,-4-1-2318,-1 0 8894,-1 0 0,-1 0 0,0 0 0</inkml:trace>
  <inkml:trace contextRef="#ctx0" brushRef="#br0" timeOffset="3271">2694 528 23814,'20'77'168,"-4"-14"-67,-15-60 78,0-1 62,-1-1 358,0-1-532,1-4-33,0-1-12,0-5-22,1-1 6,0-2 5,2-1-6,0-2-5,2 0-5,0-2 10,3-1-5,0-1 12,2-2 4,2-1-21,2 0 5,4-1 0,2-1 5,3 0 12,1 1 0,3 2 17,-1 2 28,2 3 27,-3 2 40,1 4 0,-2 3-11,-1 4-18,-2 1-10,-3 3 5,-2 7 23,-3 2 11,-3 9 22,-4 3-11,-4 6-17,-1 4-28,-4 3-33,-2 3-29,-3 1-21,0 0 4,0 0-16,2-2 0,0-1-28,0-2-56,2-2-106,0-4-157,0-4-219,0-4-431,0-3-734,0-4-1288,1-3-6161,0-3 9180,0-3 0,1-2 0,0-1 0</inkml:trace>
  <inkml:trace contextRef="#ctx0" brushRef="#br0" timeOffset="4094">2300 572 21231,'16'-16'264,"-1"3"-175,-7 6 46,2 1 55,0-2 18,0 0 5,2-1-23,-1 1-33,1-1-34,-1 0-44,1 0-18,-1 0-22,0 1 1,-1-1 10,0 1-11,-2-1 0,-1 0-16,-3 1-23,0-1-23,-3 1-49,0 0-85,-1 0-95,-3 1-112,-1 2-130,-3 0-234,-2 3-403,-2 1-785,-1 2-1517,-1 2-4504,2 1 7937,1 2 0,6-3 0,1-2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44.7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138 483 23259,'-32'45'274,"0"0"1,-20 31-191,44-53-22,1-1-23,3-1-17,2 0 1,1-3 385,49-19 1,11-10-347,-25 4-23,27-7 0,-7-5 45,-40 0 17,-3-1 22,-3 1 52,-4 1 21,-2 1 117,-4-5-240,-3 7-62,-7-4 6,-2 8-17,-5 0 6,-1 2-1,-3 1-5,1 2 0,1 0 0,1 3-22,3 1-17,1 1-45,2 0-73,2 3-90,3 1-123,0 3-151,3 2-201,1 1-325,2 0-522,1 1-788,1 0-2035,1 0-3808,1-2 8200,0-2 0,0-2 0,1-3 0</inkml:trace>
  <inkml:trace contextRef="#ctx0" brushRef="#br0" timeOffset="220">379 526 19882,'7'6'2459,"-1"-1"-2073,-6-5 2813,0 0-3967,13 120-184,-8-87 131,1 34 1,3-12-9011,-1-50 9254,-3-4 0,1 0 1,-4-1-1</inkml:trace>
  <inkml:trace contextRef="#ctx0" brushRef="#br0" timeOffset="381">422 395 18834,'0'0'0</inkml:trace>
  <inkml:trace contextRef="#ctx0" brushRef="#br0" timeOffset="739">598 702 23545,'-4'34'722,"2"-9"-666,4-31-5,0-3-23,1-2-6,2-3-16,0 0-1,1-1-5,2-1 6,1-1 0,2-1-6,1-1-12,1 0 1,2-1 17,1 1-12,1 0 6,1 1 0,0 1-17,0 2 17,1 2-5,-2 3-1,-1 2-5,-1 3 0,-3 2 0,-1 2 11,-3 2 39,-1 4 39,-2 1 23,-3 6 17,0 1 5,-2 2-22,0 2-23,0 1-28,0 0-27,0 1-6,0 1 5,0 0-16,2 0-12,0 0-5,2 0-23,1-2-33,0 0-51,0-2-145,1-2-162,-1-3-219,1-2-292,-2-2-324,1-3-471,-1-2-845,-1-1-4974,0-1 7550,-1 0 0,-1 0 0,-1 0 0</inkml:trace>
  <inkml:trace contextRef="#ctx0" brushRef="#br0" timeOffset="1059">1079 1 24267,'-12'67'588,"2"-5"-386,9-23-6,-1 1-524,0 3 430,-1 2-18,1 0-23,0 2-10,1-2-23,0-1 0,1-2-17,0-5 17,0-3 135,1-5-158,-1-4 72,2-4-71,-1-4-1,0-4-10,-1-3 233,1-4-256,-1-1 17,1-3-1,-1-2-262,0 0 27,1-1-111,0-2-107,0-1-258,0-3-430,1 2-909,-1-2-3343,1 1-3170,0 1 8575,-1 0 0,0 3 0,-1 0 0</inkml:trace>
  <inkml:trace contextRef="#ctx0" brushRef="#br0" timeOffset="1301">729 417 25203,'49'-34'7,"1"1"0,-4 2 1,-6 9-47,-8 19-51,1 3-83,0 0-124,0 1-123,0 1-151,1 2-219,-1 0-275,-1 1-379,-3-1-321,-1-1-279,-2 2-270,-2-2-217,-1-1-6804,-2 1 9335,-5-2 0,-8 0 0,-3-1 0</inkml:trace>
  <inkml:trace contextRef="#ctx0" brushRef="#br0" timeOffset="1650">1474 329 23819,'-13'3'622,"-1"0"-448,-1 6 587,-42 60-704,43-45 4,-24 44-5,55-61 0,2 0 17,3 0 6,0-1 21,1 1 7,-1 0-12,0 1 17,0 1-17,-3 1 17,-1 1-11,-2 1 5,-3 1 34,-3 0 12,-4 2 49,-3 0 6,-3 0-22,-7 3-17,-5 1-50,-7 2-29,-4-1-27,-4-1-12,-3-2-27,-2-1-1,-1-3 6,1-1-22,1-3-1,3-2-21,2-2-63,5-2-83,3-2-152,4 0-223,4-1-348,3 1-645,3-1-1881,1 1-6038,2 1 9449,1-2 0,0 1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42.8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223 84 19249,'6'-29'1579,"-1"5"-1086,-3 20-34,-2 2-38,0-1-91,0 0-55,0 0-68,0 0-61,-2 0-29,1 1-27,-2-1-23,0 2-17,0-1-10,-1 1-18,-1 0 0,-1 1-16,-1 0-6,-3 2-6,0 2 1,-2 2 16,-1 3-11,-2 1 0,1 1-6,0 1 12,-1 2-6,1 0 11,0 1 0,1 2-11,1 0 0,1 2 0,2 0-11,1 0 11,2 0-11,1-1 0,2-3 0,1 1-1,1-3 1,1-1 0,0-2-6,3-1 6,0-2 11,2-2 11,2-1 12,0-2-7,1-1 12,2-1 0,2-3-5,1-1-6,2-5-6,0-1-11,1-3 0,1 0 11,1-2-11,-1-2 0,1-1 6,-1-2-6,-2 0 11,0 0 0,-3 2 11,-2 1 6,-3 3 0,-2 2 12,-2 2-1,-2 2 6,0 2-6,-1 3-28,0 0-33,0 2-163,0 1 151,0 2 34,-1 2 11,0 4 12,-1 3-12,-1 3-5,0 4 5,1 2-6,1 3-10,0 0-1,1 0-5,0-1-23,2-2-72,2-2-163,3 1-336,1-3-476,1 1-588,1-2-717,1-1-930,0-3-4458,0-2 7774,-2-3 0,-4-3 0,-3-1 0</inkml:trace>
  <inkml:trace contextRef="#ctx0" brushRef="#br0" timeOffset="343">442 215 21467,'15'34'408,"-2"-6"-127,-8-27 38,-1 0 1,1-1-68,0-1-90,2-4-39,3-1-33,0-5-1,3-1 46,4-11-85,-2 5-11,4-9 6,-5 7-6,-2-2-5,2 1 5,-1 0 12,0 2-12,0 1 34,0 3-34,-2 2-22,-2 4-6,0 2-17,-3 3 6,-1 2 17,-1 2 17,0 2-6,0 2 16,-1 5 18,1 4-12,-2 2-16,1 3-17,-1 1-17,2 1-34,0 1-22,1 1-123,1 0-163,1 1-240,0-2-426,0-2-555,-1-2-717,1-2-1338,-1-4-4369,0-2 7987,-1-4 0,-3-2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52.8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49 23685,'2'-28'106,"-1"8"-61,1 30 11,-1 1 28,1 3 34,-1 0-6,0 1 5,1 2-5,-1 0-33,-1 1-1,0 0-27,0 0-12,0-1-17,-1 0 1,-1-1-1,-1-1-5,-1-2-12,1 0 7,1-3-1,-1 0-6,0-3 23,1 0-33,1-1-6,0-1-12,0 1-33,0 0 11,0 0-27,0 1-35,1 1-61,-1 0-89,1 1-107,0 1-140,0-2-152,0 0-257,2-1-325,2-2-538,2 0-900,2-3-5290,0-1 7966,-1-1 0,-3 0 0,-1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53.0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15950,'3'3'1898,"-1"-1"-2116,-2-2-3059,0 0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53.4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 24979,'4'48'268,"-1"-2"-167,-3-14-27,-1 1-18,-1 4-17,-1 0 0,-1 3-5,2-1-12,-1 3 6,1-2-28,-1 0 0,1 0 11,1-2 0,0-1 1,1-2-12,0-3 0,2 9 11,0-13 0,3 15-11,-1-26 39,-1 6-5,-2-19-23,0 0-95,0-5-745,1-6 263,1 2-3567,2-11 436,-2 10 3697,1-6 0,-3 10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53.6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77 22800,'60'-40'118,"-5"8"-107,-29 29-33,1 2-107,0 0-207,0 2-371,1 2-552,1 2-993,1 3-4929,-2-2 7181,-4 1 0,-11-4 0,-6-1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54.4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336 58 23019,'-16'-32'190,"-1"8"-156,6 22-1,-2 2 12,-3 1-28,-1 2 5,-1 3 6,-4 3 28,0 2 11,-2 2 96,-10 11-96,8-5 6,-5 9-17,12-8-6,4 1-33,2-2 5,4 0-5,3-1-17,2-2 39,2-2-33,1-2 11,2-2 16,2 0 18,1-4 10,3-1 7,3-3-1,0 0-34,4-2 12,1-3 22,10-5-61,-5-1 11,6-5 5,-7 3-11,0-2 29,-2 1-18,1-2-5,-2 0-12,-1-2 12,-1 1-6,-2 0 17,4-5-50,-5 6 28,2-3 5,-5 7 0,-1 2 11,-2 1-16,0 2-12,-2 1-5,-1 2 22,-1 1-16,1 1 5,-1 0 0,0 1 11,1 2 11,-1 2 12,-1 3 11,0 4-40,0 3 18,-3 3-6,0 2-6,-2 2 0,1 0-33,1-1-40,1 1-89,1-1-118,1 0-229,0-1-264,1 1-359,1-2-497,1 0-696,-1-2-1113,1-2-4532,-1-4 7959,-1-2 0,0-6 0,0-1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54.7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1 319 13435,'11'2'5646,"-3"-1"-4806,-8-1 2269,0 0-2723,7 5 1,-6-4-57,6 4-95,-6-5-128,0-2-63,1-2-4,1-4-12,2-1-6,0-3-5,1 0-12,1-3 1,2 0 0,0-3 16,2 0-5,0-1 5,1 0 1,1-2 10,1 1-5,-1-1 6,2 1-23,0 1-5,2 1-6,0 2 0,0 3 5,1 2 6,-1 2 17,0 2 12,-1 3 10,-2 2 0,0 1-22,-1 1 0,-2 3 6,-1 2 16,-2 4 23,-1 4 6,-3 3-12,1 3-16,-4 1-18,1 4-16,-2 0-6,1 2-5,0-1-6,-1-1-17,2-1-22,0-2-57,1-2-72,-2-2-101,2-1-139,-1-2-136,-1-3-212,0-2-342,-1-3-470,0-1-734,1-3-7529,0-1 9164,-1-2 1,1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55.2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357 1 24206,'-1'43'633,"-2"-2"-426,-11-5-22,1 1-17,0 4-22,1 1-361,0 1 316,2 1-28,1-2-11,1-1-18,1-1-4,1-1-12,2-3 75,1-2-81,1-4-11,1-3 0,1-3-16,0-5 10,1-3 252,1-4-245,0-4 21,0-3 29,-1-3 16,0 0 17,0-2-11,0-3-44,-1-1-18,0-4-16,0-2-6,0-2-6,0 0 0,-3-1-16,-2 1-34,-2 0 22,-1 1-5,-2-1 0,0 1 22,-1 1-22,-1 0 5,1 1 6,0 2 0,1 0-5,-1 3-1,1 1 12,-1 3-1,1 0 23,0 4-5,-1 2-1,-1 5 6,0 1 17,-1 3 33,0 2 1,1 1 22,1 2-17,3-1 0,3 1 16,3-1 24,3-1-29,5-2-6,2 0-5,7-3-33,2-1 22,4-2-23,3-3-11,4-2-39,2-2-50,2-1-90,1-2-157,-2 1-218,-1-1-354,-2 0-643,-4 0-1680,-4-1-5944,-4 1 9164,-6-1 0,-5 0 0,-2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0:31:08.1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63 588 20834,'21'32'493,"-4"-5"-342,-15-17-17,-1 0-39,1-1-27,-2 0-12,2-1-23,-2 1 12,0-2-23,0 0 1,0 1-12,0-2-5,0 0-23,-2 0-39,0 0-56,-1 0-101,0 0-140,1 0-145,0-1-213,2 0-359,0 1-493,0 0-627,0-1-101,0 1-2532,0 0 2488,1-1 2335,1 0 0,-1-3 0,-1-1 0</inkml:trace>
  <inkml:trace contextRef="#ctx0" brushRef="#br0" timeOffset="294">41 319 15832,'3'9'3518,"0"-1"-2908,-3-8-481,0 0-308,-24-22-185,21 19-354,-16-15-530,27 23-707,1 2-263,-1 1-683,1 2-1866,-1 1 4767,-2-2 0,-2-3 0,-3-3 0</inkml:trace>
  <inkml:trace contextRef="#ctx0" brushRef="#br0" timeOffset="714">86 723 21607,'5'71'863,"1"-14"-729,-2-61-61,4 0-28,1-5-23,2-3-11,2-1-5,0-2-6,1 0 0,-2-2 0,1 0 0,-1-1 0,0-1 6,1-1 5,-1-1-6,1 1 7,-1 1-7,1 0 12,-1 2 11,1 1 0,-2 1 6,2 2 5,-1 2 6,-1 3-1,0 0-4,0 3-7,-1 1-16,-1 1 5,0 1 6,0 1-5,-1 1 16,-1 0-5,0 3 22,-1 1 22,-1 5 6,0 3-11,-1 2-23,1 2-16,1 1-6,0 1-17,0 0-17,1 2-22,-1-1-56,1 2-39,-1-3-62,-2 1-50,1-3-50,-2 0-57,-1-3-56,-1-1-95,-1-2-230,0-2-408,0 0-712,0-3-862,-2 2-2689,-1-2 1423,-1-1 3971,0 1 0,2-4 0,0 1 0</inkml:trace>
  <inkml:trace contextRef="#ctx0" brushRef="#br0" timeOffset="1211">895 274 21142,'-28'-89'509,"2"18"-385,12 69-35,-1 1-5,0 0-22,-1 1-1,1 1 7,0 1 0,0 2-7,1 1-16,1 1 5,0 0-10,3 0 4,1 1 12,1-1 6,2 0 11,0 1 28,1 1 5,0 1 12,1 2-6,0 2-23,1 1 18,0 1-12,1 3 0,0-1-5,1 3-18,0 1-4,0 1-1,0 2-6,0 0-10,-1 1-12,2 0 0,0 1 23,0-1-12,0-1-5,2 1-6,2 0-33,2 0 22,1-1-6,0-1 1,1 0-7,0-1-16,1-1 0,0-2-11,-1 0 17,1-2-17,-3-1-17,2 0 5,-4-2-33,0 0 23,-3-1-12,0-3-22,-1 0-17,0-2-34,0-2-33,0-1-23,0-2-11,0-2-2934,0 0 861,-2-3-638,1 0-4363,-1-2 7259,-1 1 0,2 1 0,-1 1 0</inkml:trace>
  <inkml:trace contextRef="#ctx0" brushRef="#br0" timeOffset="1480">468 588 23142,'58'-31'549,"-6"6"-460,-30 21-55,2 2-40,-1 1-50,2 1-73,-1 2-95,1 2-134,-1 2-124,-1 3-140,-1 1-207,0 2-307,-4 0-400,-2 0-435,-3 0-264,-2 0 252,-3-1 410,-3-1 301,-2-1-1192,-1-1 1265,-1-3 1199,0 0 0,-1-3 0,0-1 0</inkml:trace>
  <inkml:trace contextRef="#ctx0" brushRef="#br0" timeOffset="1596">895 656 8847,'33'47'-1036,"-7"-11"0,-26-34 0</inkml:trace>
  <inkml:trace contextRef="#ctx0" brushRef="#br0" timeOffset="1962">918 296 15575,'16'-13'-2080,"-2"4"1,-16 14-1,2-1 1</inkml:trace>
  <inkml:trace contextRef="#ctx0" brushRef="#br0" timeOffset="2440">962 566 17451,'10'13'1658,"-3"-2"-1260,-7-11 1522,0 0-1819,0 65-11,0-42-17,0 49 11,0-62 5,0-1 96,0-3 90,0-1 78,0-3 616,14-48-980,-7 25-12,13-38 23,-11 38 0,1 1 0,0 0 23,0 1-29,1 2 12,0-1-6,-1 2 22,0 1-11,0 1-11,1 1 28,-2 0-11,1 1 22,1 2 6,-1 1 0,1 2 5,-1 1 17,0 2-5,-2 1 5,1 1-5,-1 2-12,0 0 1,-1 0-12,0 4 6,-1 0-12,0 5 6,-1 1 23,0 1-28,-2 2 22,0 2-17,-2 1-11,0 0 0,-1 1-6,1-1-5,0 0 0,-1-1 0,1-1-23,0 0-5,1-1-12,0-1-44,0-1-67,-1 0-124,0-2-151,-1 0-240,1-1-348,-1 0-874,0-1-1378,0 0-4850,-1 0 8099,0-2 0,1-2 0,-1-1 0</inkml:trace>
  <inkml:trace contextRef="#ctx0" brushRef="#br0" timeOffset="2695">1457 476 24038,'14'88'-62,"-3"-16"-39,-11-63-106,0-1-123,-2 0-180,-2-2-241,1-1-492,-1-1-886,2-1-906,0-1-4096,1 0 7131,1-1 0,-1-1 0,1 1 0</inkml:trace>
  <inkml:trace contextRef="#ctx0" brushRef="#br0" timeOffset="2833">1457 184 15564,'0'3'-1235,"0"-1"1,0-2 0</inkml:trace>
  <inkml:trace contextRef="#ctx0" brushRef="#br0" timeOffset="3206">1682 71 23276,'64'-40'431,"-14"10"-302,-54 42-6,-2 2-16,0 1 10,0 2 29,1 2 0,0 1-1,1 2-16,1 2-6,0 2-16,0 2-18,0 0-5,1 3-22,1 0-17,-1 2-34,1 0-11,-1 0-26,-3 35 1,0 3-3,3-19-227,-3 17 0,2-10 177,6-46-45,1-3-68,-1-2-475,1-1 173,-3-3-112,1 0-78,-1-3 274,-1 0-6419,1-1-1125,-1-2 7953,0 1 0,0-1 0,0 1 0</inkml:trace>
  <inkml:trace contextRef="#ctx0" brushRef="#br0" timeOffset="3483">1547 409 19736,'94'-34'79,"-17"7"-79,-65 27-6,0 2-16,0 0-51,-1 1-117,0 1-253,0-1-510,0 2-721,-1 1-634,1-1 2308,7 6 0,-10-7 0,5 3 0</inkml:trace>
  <inkml:trace contextRef="#ctx0" brushRef="#br0" timeOffset="3818">1929 409 21282,'75'29'1003,"-11"-5"-734,-51-24-51,2 0-11,-1-1-39,1-2-33,0-2-1,0-1-5,1 0 11,0-2 0,-1 0 22,0 0-33,0-2-17,-3 1-17,-1-2-22,-1 0-11,-3 0-1,-2 0-10,-1 0-18,-3 2 1,0 0-6,-3 1-22,-2 0 16,-3 1-22,-1 0-11,-3 2 5,-2 0-5,-1 1 11,-3 2 6,0 2-12,-2 1 17,-1 3 6,-1 2 11,0 3 39,0 2-5,-1 3 61,0 2 17,1 2 17,-1 2 39,2 1-61,1 0 16,2 3-22,3-1-12,4 1 12,4-1-11,4-2 5,3 0-22,5-3 33,5-2-11,8-1-22,7-3-667,58 0 1,8-2 0,-38-2 0,26 0-1,0 0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56.3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303 52 22923,'0'-27'1064,"1"5"-739,-1 21 140,0 0-431,-2 1 5,2 2 22,-4 1 1,1 4 0,-3 4-6,-2 2-6,-1 3 17,-3 2-22,-1 0 0,-1 1-12,-2-1 1,1-1-12,-2 0 7,0-1-12,0 1-6,0-1 6,0 1-12,2 1 12,-6 6-6,6-5 23,-11 19 0,15-18 55,-6 20-78,13-24 85,-2 18-57,6-22 0,2 12 11,0-16 163,12 4-174,-3-9 45,21 2-72,-15-5-12,21 3 0,-23-2 0,9 1 0,-13-1-12,2 0 24,0-1-1,0 1-11,0-1 17,-1 0-12,-1 0-5,-1 0 23,-1 0 10,-2 0-27,-1 0 16,-2 0-5,-1-1-11,0 1 27,-1-1-10,-2 1 27,1 0-50,-3 0 0,-2 2 6,-5 1 5,-2 3 0,-4 3-5,-1 0-12,-1 1 6,0 1-11,0-1 0,1 1 16,0-1-10,2 1 5,1 0-12,1-1 12,2-1 0,1-1-11,3-1 11,0-1-11,3-2 11,0 1 0,3-1-6,-1 0-10,1 0 10,1-2 0,1 2 12,3-3-6,0 1-6,2 0 1,1-1-6,-1 0 11,1 1 0,-1 0-12,-1 0 1,1 2-6,-2-1 6,-1 3 6,-2 0-7,0 3 18,-3 1-12,-2 3 6,-4 3 12,-4 1-7,-2 3-5,-4 1 6,1 2-1,-2 1 23,2 1-5,1 1 5,4-1-17,1 0-17,5-1 12,2-1 5,2-2 0,6-1-5,2-3 28,7-2 16,15 3-28,-3-6-22,10 1-16,-9-6-29,-1-2-78,-1 0-129,-2-1-1255,2 1-605,-11-2-5836,0 1 7948,-10-3 0,-3 1 0,0-2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57.1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151 69 25926,'-34'-40'369,"7"11"-234,26 41-1,0 2-5,0 0 5,0 2-16,0 2-6,-1 3-11,1 2-23,0 2 0,0 2-16,1 3-12,0 3-10,0 1-12,2 2-12,0 1 18,1 2-17,1 0 0,0 1-6,-1-2-11,0 0 0,-2 0 0,1-2 11,-2 0-17,1-2 23,-1-2 0,0-2 0,-1-4 0,-1-1-17,0-3 5,-1-4 6,0-1 12,0-4-1,0-1-11,1-5-16,1-1 22,0-3-12,0-1-5,1-1-39,0-1 17,1-4-1,1 0-61,1-4-56,3 0-50,-1 0-51,0-2-61,1 2-68,-2-1-50,1 1-45,-2-1-84,-1 1-67,0 0-118,-1 1-195,0 1-170,-1 0-228,0 1-169,0 2-44,0-2 95,0 2 342,-1 0 380,-1 0 415,-2 0 392,1 0 420,-1-2 415,0 2 313,0-2 179,2 0-133,0-1-231,1 0-229,1 0-197,0 0-83,0 0-67,4-1-29,0 1-38,5-1-29,0 0-39,2 0 0,0 1-39,1 0-40,0 1-10,-1 1-40,2 1-16,-1 1-1,1 1-16,-1 0-17,0 1-17,-1 2-6,0 0-22,-1 2-17,-1 2-16,0 0-18,-1 2-10,-1 1 16,-1 1-6,-3 1 7,-2 2-12,0 2-12,-3 1 12,-2 1-11,-3 1 0,-1-2-34,1 1 12,-2-2 5,0 0-12,0-2 35,-1-1-23,0 0-11,-1-2 5,-2-1-11,-1 0-5,-2-4-6,-1 0-17,0-2-28,-1-2-16,-1-1-51,1-1-68,1-1-100,1-2-100,2-2-113,2 1-163,1 0-246,1 1-520,2 2-914,1 0-4934,3 1 7270,0 1 0,3 0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1:58.0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162 64 22218,'30'-36'621,"-5"9"-458,-18 30-34,0 1-23,1 1-11,0 1-22,1 1-11,0 1-18,-1 2-16,0 0-11,1 1 0,-3 1 0,1 0 0,-2 1-1,0-1 12,-2 0 0,-1 1 12,-1-1 4,-1 0-4,-3 0 10,0-1-5,-5 1 0,-1 0-1,-2 0-16,-1 0-5,-1-1-1,-2 0 1,2 1-7,-1-1-10,-1 1-6,2 1 0,0 0 0,3 0 6,0 1-6,3-2 5,1 0-5,2-1 6,2-1-6,1-1 5,1-1 1,2-1-12,1-1 12,2-1 0,2 0-1,1 0 6,2-2-11,0 1-11,0 0 11,1 0-5,0 1-1,-1 0-16,0 1-18,-1 0-21,-2 1-29,-2 1-16,0 2-34,-2-2 0,-1 2-95,0 3 167,-2-2 29,-3 1 11,-3-2 28,-2-1 0,-3 1 0,-1 0 11,0-1 1,-1-1-18,3-1-5,0-1 0,3 0-6,2-1-11,2-1 0,1 0 11,2 0-17,2 0 23,1 0 6,5-1 5,2 1 5,4-1-10,0 1 5,2 0 5,-1 1 18,-1 0-12,-2 3-6,-2 1 7,-1 2-18,-3 2 12,-1 1 5,-1 3-11,-1 2-11,-1 1 16,-1 2 1,0 1-1,-1 1 7,1 0-1,-1 0 22,0 1 18,1-2 44,-1 0 11,-3-1 23,-2-3 11,-5-2-5,-4-1-23,-4-3-40,-5 0-16,-3-1-50,-3-1 5,-1-1-33,-1-1-79,3-2-179,3 0-403,3-1-662,5-1-1523,4 0-5886,3-1 8754,3-1 0,4-2 0,1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21:31:17.6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0 108 22391,'52'-29'8,"-1"1"1,36-19-65,-60 46-61,0 0-103,3 0-93,0 1-158,1 0-206,1 0-297,-2 0-3847,0 0 2670,-3 0-537,-1 0 2244,-2 2 0,-11-1 0,-2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21:31:17.8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 42 15311,'-3'-9'3137,"-1"1"-2649,4 8 1679,0 0-2123,87-11-94,-53 8-361,18-3 0,-2 1-183,-25 5-477,-1 0-1187,-1 2-1091,-3 1 3349,2 3 0,-11-3 0,-1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21:31:15.7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402 33 21181,'-43'30'336,"0"-1"0,-29 24-218,53-30-23,0 3-16,-1 3-12,1 1 6,-2 3 17,2-1 16,0 2 6,2-1 11,0 1-11,2-1-11,1-1-11,2 0-23,1-1-22,3 0-17,1-2 0,3 0-6,2-1 6,1-1-6,1-1-10,3-2-1,2 0 0,4 0 0,1-2-16,2-1-12,0 0-34,1-3-44,-1 1-56,-1-1-90,2 0-128,-3-1-119,2 0-229,-2 0-297,-1 0-2666,2 1 919,-4-4-2404,2 0 2354,-5-7 2811,0-2 0,-3-3 0,0-1 0</inkml:trace>
  <inkml:trace contextRef="#ctx0" brushRef="#br0" timeOffset="602">619 492 22240,'6'-43'280,"-3"9"-201,-11 38 27,-4 1-11,2 4 0,-3 0 12,-1 3-6,-1 0-1,-2 3 74,-9 10 11,-10 15-124,6-6-16,-3 8-11,17-18 5,-2 12-11,6-9-6,-2 9 6,7-12-5,4 0-1,0-1-5,2-1-6,1-1 23,3-1-12,1-2 17,5-1 6,1-1 6,2-2-1,3-1 0,2-2 6,3-3-5,2-3-6,4-1-6,0-3-11,3-1-28,0-2 17,0-2-1,-1-4 1,0-4 28,-1 0-23,1-4-5,-1 0 6,-1-3-12,-1-1 22,-2-1-5,-2 0-5,-1-1 5,-4 1 5,-2-2 12,-5 1 6,-1-1-12,-3 0 6,-3 1-6,-1 0 0,-2 1 6,-2 1-6,-3 2-5,-2-1-1,-3 2 12,-1-1-23,-1 1-10,1 1-1,-2 1-28,1 2 23,-1 2-6,2 1 0,-2 1 11,2 1 0,-1 1-11,2 0 11,1 0 0,0 1-22,2 0-11,1 1-29,-1 1-27,2 1-73,0 1-34,1 0-39,0 2-62,-1 0-22,0 2-56,1 0-67,-1 2-84,2-1-135,1 1-162,1-1-179,0-1-314,2 1-544,0-1-756,1 1-1903,1 1 4508,2 0 0,-1-2 0,-1 1 0</inkml:trace>
  <inkml:trace contextRef="#ctx0" brushRef="#br0" timeOffset="890">348 681 21814,'62'-9'117,"0"-1"1,-4 1 0,-12 2-78,-22 5-29,0-1-11,-2 2-23,-1 0-38,0 1-58,-4 0-71,1 0-96,-3 0-134,-1 0-996,5 2 261,-7-1-474,5 2-673,-6 0-387,-2 1-3500,-1-1 6189,-2 0 0,-2-1 0,-3-2 0</inkml:trace>
  <inkml:trace contextRef="#ctx0" brushRef="#br0" timeOffset="1503">1024 87 22139,'-2'-49'499,"3"11"-387,12 42-23,1 3-21,2 3-12,2 3-12,1 3-4,2 4-7,1 1 1,1 4 5,0 1-17,1 2 12,1 2 0,0 0-1,-1 2 1,0 1-6,0 0 0,-1 1-28,-2-1 11,0 0 6,-2 0-6,-2 1 11,-2-1 1,-2 1-6,-3 0 5,-3 0 17,-3 1-5,-3-2 22,-3 2 5,-4-1 1,-6 1 11,-4 0 22,-4-1 17,-1 1-17,-3-2 40,1 0-1,-1-4-16,2-1 22,1-4-68,2-1-21,1-2-18,2-2-21,2-1 4,2-2-10,1-2 0,3-3-6,2-1-17,2-3-17,2-2-44,0-1-73,2-2-45,0-1-3770,0 0 628,0-4-4958,0 1 8296,0-3 0,0 3 0,0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21:31:14.0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622 151 19031,'34'1'694,"-6"-1"-543,-24 0 230,4 0-291,-3 1 117,4 2-123,-5 1 11,2 2-22,-1 0 61,-1 4-72,1-2-1,-2 2 12,0-2 101,0 4-96,0-1 12,-1 4-17,-1-5-29,-1 2 35,2 0-12,-2 1 0,1 1 6,0 1 0,-1-1 0,1 0-1,0 1 19,-1-1-24,1 2 0,-1-1-5,0 1-17,0 0 11,0 0-6,0 2 6,0-2 0,0 1-6,0 1-10,0-2 4,-1 0 1,-1-1 11,-1 0 17,0 0-6,-2-1 23,1-1-17,-1 1-6,-1-2 11,0 2-22,0-2 23,0-1 10,-1 2 12,1-3 0,-1 1 5,0-1 12,-1-2 5,1 0-5,0-1-12,-1 0 0,-1-2-10,1 0-7,-3 0-16,1 0-11,-3-2-18,1 2-10,0-2-6,-2 1 0,2-1-6,0 0-5,-1 0 11,1-2-5,1 1-7,0-1 7,1 0-1,2-1-11,1 0 1,-1 0-7,1 0-10,-1-3-18,1 1-10,-1-2-40,0 0-11,-2 0-28,1-1-23,-1 0-44,1 0-67,0 0-101,-2 0-85,3-1-66,-1 1-152,2 0-246,1 0-605,1 1-992,0 1-520,1 1-3518,0 1 6531,0 0 0,2 1 0,1 0 0</inkml:trace>
  <inkml:trace contextRef="#ctx0" brushRef="#br0" timeOffset="500">1 232 20246,'52'-32'259,"0"0"1,-4 2-1,-7 7-63,-14 15-17,2 0-16,1 1-23,1 0-11,1 1-23,3 0-28,1 1-10,1-1-12,1 1-16,1 0-1,0 0-6,1-2 1,-2 2-12,3-2 6,-3 1-22,1 0-12,-4 0-5,-1 2-22,-4 1-18,-3 1-22,-3 2-17,-3 0-16,-4 0-23,-2 0-22,-3 0-68,-3 1-94,-2 1-124,-2 3-162,-3-1-196,-1 2-332,-1 0-670,-1 2-752,-3 1-3058,-1 0 5607,-1 0 0,3-4 0,1-2 0</inkml:trace>
  <inkml:trace contextRef="#ctx0" brushRef="#br0" timeOffset="1204">1244 556 16779,'-54'10'1047,"8"-1"-795,29-3-50,2 0-6,0 0-45,3-1-17,-1 0-4,3 0-24,-1-1-16,2 1-17,0-1-29,2 1-44,1 0-11,1-1-11,2 0-6,1 0 28,1 0 0,1 1 22,3-1 29,0 1 10,5-1 6,0 2-16,3-1-12,0 1-17,3 0-16,0 1 5,1 1-5,1-1-12,-1 2 12,0-1 11,-1 2-6,-1-1 22,-1 3 23,-2-1 12,-3 2 38,0 0 51,-3-1 39,-2 2 45,-1-1 27,-1-1 12,0 0 6,-3-2-12,-2 1-39,-4 0-44,-1-1-34,-3 0-33,-2-1-12,-2 0-28,-2-1-12,1 0-10,-1-2-6,1-1 28,0-1-22,3-2-12,0-1-11,4 0-61,2-1-73,3 0-118,0 0-158,3 0-245,-1 0-453,3-1-1133,0-1-957,0-1-3887,1 1 7046,0 0 0,0 2 0,0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21:31:28.1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24 23959,'12'-15'146,"1"6"-73,-2 21-6,2 1 0,0 3 0,1 2 12,1 3-12,-1 2-11,2 2-11,-2 3-17,2 0 5,-1 2-10,1-2 5,0 2 0,1 0 11,1 1 6,0 0 0,0 0-6,-1 0 0,1 1 6,-2 0-17,-1 1 33,-2 0-33,-1 2-5,-2-2-23,-2 2-6,0 0 17,-4 0 6,-1 0 28,-3 1-23,0-2 34,-1 0 23,-2-3-6,-3-1 0,-1-2-6,-4-3-11,0 1 0,-2-2 6,-2-1-34,1-1-11,1-3 5,0-2-11,1-4 0,2-1-16,1-3-6,3-1-40,1-3 12,1-1-17,2-2-56,1-1-1457,1 0 332,0-3-1065,0-2-1446,0-2-4771,1-1 8519,0 2 0,1 2 0,-1 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21:31:28.5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24 24519,'46'-8'118,"-7"1"-96,-21 6-5,0 0-11,0 0 5,1-1-5,1 1-12,-1 0 0,2 0-27,-1 1-40,1 0-101,-2 0-100,1 0-146,0 0-207,-1 0-236,0 0-308,-2 0-520,1 0-919,-3 1-1395,-1 1-3002,-3 0 7007,-3 0 0,-5-1 0,0-1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21:31:28.8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 17081,'3'1'3602,"-1"-1"-2729,-2 0 1928,0 0-2762,47-9-16,-29 6-12,38-6-39,-40 8-56,0 0-140,-1 1-235,-1 0-376,-1 0-493,0 2-766,0 0-1222,-2 4-4840,-1 0 8156,-3-1 0,-3-1 0,-3-2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0:30:12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112 1162 18039,'-16'-2'229,"1"2"-156,6 6-11,-1 2 11,2 0 22,-2 3-6,1-2-21,1 3-7,0 0-33,2 0-33,0 0-1,3 0-11,1-1-5,1 0-1,0-2 1,1 1 11,2-2 0,1 0 16,3-2 12,1 1 5,1-2 29,0 0 0,2-2-6,0-1-12,2-1-5,-1-1-5,3-1 5,-1-2-17,1-2-5,0-1-1,1-2 6,-1 0 29,0-1-7,-2-1 18,0 0 5,-2 0 5,-1-1 29,-2 1 11,-1 0 16,-2 0 1,-2 1 11,-1 1-1,-1-1 7,-2 2-6,-1-1-6,-3 2-11,-2 1-6,0 0-11,-1 2-22,-1 1-17,0 1-28,-1 1-11,1 0-6,-1 1-5,0 1-1,2 3 1,-1 0-6,2 1 5,1-1-16,1 1 28,1-1 0,2 1 11,0 0 22,2 2 6,0 0 23,0 0 16,1 2 0,0 0-11,2 0-22,1-1-12,2 1 6,1-2-34,2-1 18,1-1-7,1-1 23,1-2-11,1-1 5,2-1-10,1-1-18,0-1 23,2-2 0,-1-2-6,1-3-6,-2 0 7,0-1 4,-2-2 24,-1 1 0,-2-2-1,-3 2-6,-1-2 1,-3 1 0,0 0-18,-1 0 7,-2 1-1,0 1-16,-1 0 5,-2 1 0,-2 2-11,-1 1-5,-1 1-23,-1 2 0,-2 0-12,-1 2 18,-2 0 0,0 2-12,-3 1 6,2 2-6,-2 1 12,2 2 0,1 0-1,1 0-10,1 1-1,2-2 12,-1 1-6,2-1 16,0-1-27,2-1 6,1-1-12,2-1 34,2 0-6,0-1 17,1 1 28,0-1 5,1 0 40,1-1 17,2 0 11,0 0-12,1-1-10,2 0-18,-1 0-27,1-1-29,0-1-21,-1-1-24,0 0-44,0 0-56,-2 1-145,1 0-219,-2 0-270,1 1-553,-1 1-1205,1 0-2816,-1 0-1878,-2 3 7198,1-1 0,-2 0 0,1 0 0</inkml:trace>
  <inkml:trace contextRef="#ctx0" brushRef="#br0" timeOffset="1054">247 1297 18380,'-8'-26'1054,"3"5"-746,9 19-78,1 0-29,1 1-33,2-1-56,-2 2-6,4 0-27,-1 0-29,1 0-16,1 0-1,0 0-5,1 0-5,1 0 16,0 0-22,1 0 22,-1 0 28,2 0 34,-1 0 33,0 0 18,2 0 10,-2 0 0,2 0 12,1 0 0,0 1-6,1-1-39,1 0-17,2 0-17,2-1-22,2 1 17,2-3-45,1 1-12,2-1-5,1 0-17,1 1 23,-1-1-12,2 2 6,-1-2-11,0 2 39,-2 0 17,0 0 11,-1 0-11,-1 1-12,-1 0-16,-1 0 0,-1 0 22,-1 0-28,0 0 17,-2 0-11,1 0 11,-1 0 11,0 0 17,0 0 6,2 0-28,-2 0 10,3 0-16,-2 0-5,1-1 10,0 1-16,-1-3-6,0 2 1,0-1 4,-1 1-4,-1 0-18,-1 1 6,-2 0-6,-2 0 18,0 0 32,-2 0 12,-1 0 0,0 0 34,0 0 0,0 0-12,1 0 0,-1 0-44,-1 0-6,-1-1-6,-1-1 13,-1 2-7,1-2-6,1 2-11,0-1-33,3 0 22,0-1 0,2 1-6,1-1-5,0 0-11,0 0-1,1 1-5,-1-1 11,-1 1-11,0 0 0,-1 0 0,-1 1 0,-1 0 0,-3 0-5,1 0-1,-3 0 6,1 0 6,-3 1 5,1-1 6,-3 1-17,1 0 0,-2 0 0,0-1 0,-1 1 11,1-1-11,-2 0 0,3 2-22,-1-2 5,2 1 22,0 0-5,2 0 6,-1 0-17,2 0 11,0 0-6,0 0 6,-2 0 6,1-1-29,-1 0 1,-2 0 11,1 0 11,-3 0 11,0 0-22,-1 0-56,-1 0-17,0 1-35,0 0-65,0 0-124,0 0-168,0 0-202,0 3-207,-1-1-314,0 2-660,-2 0-1132,1 0-4139,-1 0 7130,0-1 0,2-2 0,-1 0 0</inkml:trace>
  <inkml:trace contextRef="#ctx0" brushRef="#br0" timeOffset="1992">2180 1162 19804,'-34'-6'296,"5"1"-223,21 6-6,0 2-11,1 0 23,0 0-1,-1 1 12,2 0-12,-1 0 17,1 0 6,0 0 11,1 0 22,-1 1-22,2 1-11,-2 1-17,2 0-5,-2 2-12,1-1-11,0 2-17,0 1-39,0-1 17,1 1-12,0-1 7,2 0 16,1 0-12,0-2-16,1 2-5,0-3 10,0 0-5,3-1 51,0-1 10,4-2-5,1-1 17,3 0-39,3-1 22,1-2-28,2-2 5,1-1 13,1-2-35,0-1 40,-1-1-35,-1 0 18,-2-1 0,-1 0 5,-3-1 6,0 0 16,-3 0 18,-2 1-12,-2 0 28,-2 0-5,-1 1 5,-1-1 0,-3 2-11,0-1 11,-3 1-39,-1 1 17,-1 0-28,0 1-12,-3 0 7,1 1 10,-2 0-22,1 1-6,-1 0-5,0 0-34,1 1 40,-1 0-6,2 1-1,0 1 12,0 0-11,1 0 6,2 0-12,0 1-17,3 0-11,1 1 12,2-1-1,0 0 34,1 1-17,0 0-5,0 1 5,0 1-11,0 1 23,0 1-7,1 1 1,0 0 11,1 1-17,1 0 1,1-1 4,0 0 7,1-2-12,0 1 0,1-1 6,1-2-11,0-1-1,1-1 12,0 0 0,0-1-6,-1 0 34,1-1-6,0-1 0,-1-2 23,0 1-23,-2-2 17,0 0 6,-2 1 5,0 0 22,-2 2-27,-1-1-12,0 1-44,0 0-12,-2 1 12,-1 1-23,-3 0 12,-3 0 5,0 0-6,-1 1 12,-1 0 5,2 2 6,0-2-6,2 2-6,1-3-10,1 2-29,2-2-33,2 1-45,0 0-78,1 0-124,0 1-240,0 1-398,0 1-891,2 1-1507,2-1-5046,1 0 8396,1-1 0,-3-2 0,-1 0 0</inkml:trace>
  <inkml:trace contextRef="#ctx0" brushRef="#br0" timeOffset="3448">2135 1275 20386,'17'-2'515,"-2"1"-330,-6 1 0,0-1-6,2 1-11,0-1-28,2 0-39,1 0-6,0 0-28,1 0 6,1 0-16,1 0-29,0 1 22,-1-1-16,2 1-6,-1 0 0,1 0-12,0 0 7,0 0-1,0 0 6,-1 0-11,0 0 0,0 0 11,-2-1 22,1 1 12,-2 0 22,1 0 11,-1 0 0,0 0 6,-1 0 11,0 0-6,0 0-22,1-1 0,1 1 0,0-2-33,2 2 33,1-1-45,-1 1-5,2-1-1,0 1-27,-1 0 16,0 0-5,-1 0 0,0 0-6,-1 0 0,-1 0 17,0 0 6,-1 1-17,-1 0 16,-1-1-16,-1 2 17,0-1 27,-1-1-5,0 2 0,0-2-5,0 1-7,0-1 29,0 2-6,1-2-5,0 0-12,0 0 1,0 0 5,2 0 0,0 0 11,0 0-28,2 0 6,-2 0-6,1-1 12,-1 0-7,-1 1 7,0 0-6,-1 0 5,0 0 0,0 0 12,0 0 5,0 0-22,2 0 28,-1 0 6,3 0-23,0 0 22,2 0-39,1-2-5,3 1 5,0-2-5,2 2 5,0-1-17,0 0-5,0 1-17,-1-1 11,-1 1 12,-2 0-1,0 0-16,-2 1-12,-1-1-16,0 0 11,-1 1 27,0-1-10,-2 1-6,1 0 0,-2 0-17,1 1 23,-1 0-1,-1 0-5,0 1 6,0-1-6,-1 0 11,0 0 0,-1 0 6,0 1-11,1-1-17,-1 0 11,0 0 39,0-1-34,1 2 12,-2-1-6,0 1-11,-1-1 17,0 1 6,1-1-1,-1 0-44,2 0 33,-2 0 6,2 1-6,-1-2 34,1 0-51,0 1 0,-1-1 6,2 1-5,-1-1 16,1 1-5,0 1-6,-1-1-6,1 1 12,-2-1-1,0 1 6,-1-2-22,0 2 17,-1-1-1,0-1-10,-1 1 44,-2-1-50,1 0 16,-1 0-5,0 1 0,-1-1 12,0 0-7,0 1 1,0-1-23,1 2 28,-2-2 0,2 1 1,-1 0-18,0 0 0,-1-1-5,0 0 11,0 0-958,-1 0-44,1 2-970,-2 1-3399,-1 2-3569,-2 1 8940,0 0 0,2-3 0,1-1 0</inkml:trace>
  <inkml:trace contextRef="#ctx0" brushRef="#br0" timeOffset="47496">1866 1927 13861,'69'-1'985,"-9"-1"-666,-42-1 17,2 0 35,0-1-2,1 1 18,0-1-29,2-1-39,0 1-61,2 0-51,-1 1-28,1 0-5,-1 0-1,2 0-5,1 1-5,1-1-46,3 1 2,2-1 4,1 0 6,2 0 33,0 1-16,1-1-12,1 0-16,-2 1-17,1 0-17,1 1-12,-1 1 1,3-1 0,-1 1-11,1-1-6,0 1-12,1 0-21,-2-1 5,3 1 0,-1-1-23,0 0 12,0 0 0,0-1-6,-2 1 0,-1 1 6,-1 0 11,0 0 11,-2 0 29,1 0 10,0 0 28,2-1-5,-1 0 0,-1 0 16,1 0-27,-2 0 28,2 0-1,-1-1 23,2-1 0,0 1 6,3-1-17,0-1-1,0 0-227,1 0 199,0-1 1,2 2-22,0-2-7,0 2-21,-1-2-12,0 1 6,0 0 5,-1 0 1,0 0-1,0 0 17,0 0-22,-1 0-11,-1 1-12,-1-1-5,-3 1 11,0 1 0,0 0 0,0 1-34,1 0 12,0 1-6,0 0 5,1 0 7,0 0-18,0 0 17,2 0-11,-1 0 6,1 0-1,1 0-5,-1 0 12,1 0 10,0 0-11,0 0 0,1 0-16,1 0-1,-1 0-11,2 0 12,-1 0-1,1 0 1,0 0-7,0 0 7,2 0-12,-1 0 28,0 0-5,0 0-1,-2 0 23,0 0-44,0-2 27,0 1 11,0-4-22,-1 2 23,-2-2-18,-2 1 6,-1-1 1,-2 1-1,-1 0 11,0 1-16,-2 0 16,-1 0 6,0 1 6,-2-1 206,1 0-189,-1 1-6,-1-1 16,2 0 34,-1 0 1,0 0 27,1 1-22,0-1 5,0 0-16,0 1-18,1-1 1,-1 0-17,1 0-5,0 0-1,1 0 6,0 0-17,3 0-11,0 0-17,2 0 1,0-1 4,2 0 1,0 1 11,0 0-17,1 0-11,0 1 0,-1 1 12,1-1-29,-1 1 6,1 1 11,0 0-17,-1 0 34,0 0-1,0 0-16,-1 1 0,-1 0-5,-1 1-1,-2 0 6,0-2-11,-3 1 11,1-1-17,0 0 6,1 0 11,0 0 0,0-1 11,-1 1 6,-2-1-17,-4-1-9831,0 2 8820,-5 0 3805,0 0-60,-2 0 0,-1-1 71,-1 1-52,-1-1 141,-1 0-2888,1-1 254,-2 0-103,0 0 130,-1 0 34,0 0-146,-2 1 57,1-1-180,-2 2-120,1 0-83,-2 0-67,1 0-69,-1 0-34,1 0 105,0 0-6,0 0 41,-1 0 178,0 0-87,-1 0-42,-2 1-106,0 0-13,-2 0-400,0-1 578,-1 1-316,1-1 389,1 0 0,0 0 162,1 0 106,1 0 14,0 0 369,0 0-579,0 0 317,1 0-358,0 0-1,2 0 0,2 0 1,-1-1 108,2 1-86,-1-1 178,1 1-175,-1-2 164,-2 2-188,-1-1 239,-1 0-81,0 0-132,-2 0 155,0-1-345,-2 2 180,0-1-291,-1 1 310,1-1-123,-1 1-134,0 0 144,0-1-100,2 1 343,-1 0-271,1 0 97,0-1 140,-2 1-292,1-1 12,-2 0-364,-1-1-679,-1 1-1652,0-1 264,0 0 1,0 1-262,-1-1 764,-2-1 748,0 2 881,-2-1 740,0 0 1404,1 0 147,-1-1-424,2 1 42,-2-1-649,1 0-564,-1 0-613,1 0-46,-1 0 196,0 0-412,-1 0 825,1-1-297,-3 0 368,0 1 14,-3-2 28,0 0 14,-3 0-34,-1-1 237,-2 0-393,0-2 186,0 0-362,-1-1-50,1 0-113,-1 0 43,0-1-128,1 2 80,0-1 31,1 1 41,2 2 86,1 1 142,3 0-25,1 2 294,2 0-275,1 1 255,2 0-379,0 1 158,2 0 42,0 0-187,2 1 861,1 3-2477,2-1 1045,2 4-516,3 0 719,2 1-18,3 1-55,2 0 255,2 0-695,2 0 2244,0-1-561,2 0 182,1 0-345,1 1-108,0 0-36,1-2-58,-1 1-115,-1 1-152,0 0-238,-3 1-119,-1 0-126,-2 1-157,-2 1-198,-2 0-276,-3 0-214,-2 1-281,-3 1-330,-3 0-245,-1 1 394,-5 0 725,-4 1 630,-7 0 732,-4-1 461,-6 1 552,-2-2 559,-3 0 448,0-2-133,3-2-536,2-2-346,4-3-447,5 1-274,4-2-185,5 0-391,3 0-601,3 0-55,1 1 1,1-3 0,0 1 0</inkml:trace>
  <inkml:trace contextRef="#ctx0" brushRef="#br0" timeOffset="49883">1978 1927 13172,'-14'6'297,"1"0"-85,9-5 57,0 1 67,-1-1 6,1 1-1,0-1-5,-1-1 7,0 1 9,-1-1 1,1 1-6,-1-1-33,0 0-28,-2 0-29,2 0-10,-1 0-46,1 0-22,-1 0-22,1 0-39,-1 0-6,0 0 0,0 0-6,-1 1 7,0 1 21,-1 0 23,0 0 6,0 0 16,0-1-6,-1 0-10,0 0-6,0 0-12,-1 0 12,2 1 0,-1-1 5,1 1 12,-1-1-23,1 0-6,-1 0-33,1 0-39,0 0-34,0 0-11,0 0-22,2 0 28,-2 0-29,0 1 18,1 0-7,-1 0-10,0 1 28,0-1-18,-1 0 7,0 0-1,0 0-5,0 0 5,-1 1 1,0-1-18,-2 0 1,0 0 0,-1 0 10,-1 1 35,-1-2-12,-1 2 23,-1-1 10,0 0 12,0-1 28,-2 1 24,0 0 15,0 0-6,-1 2 12,1-1-11,-3 2-23,1-2-17,0 1-27,-1-2-6,2 1-12,0-1-10,1 0 5,3-1-28,-1 1-6,2-1 12,1 1-12,0-1 17,2 0 23,-1 0-29,1 0 29,0 0 0,-1 0-1,0 0 34,0 0-44,0 0 22,0-1-17,1 0-6,-1 1 12,1-1-23,0 0-17,0 0 6,1 0-5,-1 0-1,1 0 12,-2 0-40,1 0 6,0 0-6,0 0 6,-1 0 28,0 0-28,-1 0 17,-1 0 0,0 0 17,1 0-6,0 0-6,2 0 0,2 0-33,3 1 17,1-1-29,3 1-27,1-1-40,2 2-16,0-2-34,1 2-34,0 0-33,2 0-101,0 0-134,2 1-292,2 1-448,1 0-1059,2 2-895,-1 0-4913,0 1 8049,-2-1 0,-2-3 0,-3-1 0</inkml:trace>
  <inkml:trace contextRef="#ctx0" brushRef="#br0" timeOffset="50561">832 1904 19496,'-55'3'459,"10"0"-241,32 1 29,0 1 4,-2-1-4,-1 0-12,-3 1 6,-1 0 16,-2 1-38,-2-1-12,0 1-55,-2 2-40,1 0-34,-2 1-38,2 2-12,0 0-6,1 2 0,1 1 12,0 0-6,2 0-6,1-1 12,2-1 5,2-1 6,2 0 22,3-3-33,2 0 5,3-1 6,2 0 5,1-2 34,3 1 23,-1-1 27,4 0-11,3 0-11,4-1-5,4-1-23,2 1 0,3-3 0,1 2-12,1-1 18,1 0 22,0 0 6,2 0-12,0 1-5,2 0-23,2 1-11,3 0-11,2 1-28,1 1-16,2-1 10,-1 1-5,1 2-17,-3 0 0,-2 1-51,-3-1 12,-2 0-45,-4 1-45,-4-1-134,-4 1-246,-4 1-399,-4 0-778,-3 1-1770,-2 1-5096,-4-1 8552,-1-1 0,1-5 0,0-2 0</inkml:trace>
  <inkml:trace contextRef="#ctx0" brushRef="#br0" timeOffset="60671">6496 61 20711,'-32'-34'336,"4"8"-185,21 26 28,-1 1-5,-2 0 22,1 2 5,-2 1-4,0 0-18,-1 0-11,0 0 0,0 0-5,0 1 5,-1-1 5,0 2-10,0 0-12,0 3 0,0-1-11,1 1 0,0 1-11,1 2-12,0 1-5,1 2 6,1 0-6,2 3-6,0 0-5,3 1-6,1 2 6,1 2-11,2 2-23,0 2-39,0 0-22,1 1 5,1 0 17,1 2 17,1-2-17,1 2-6,-2-3-22,1 0 22,-2-1-10,0-2-1,0-1 6,1-3-23,0-1 12,0-4-12,-1-1-11,1-2 0,-1-2-16,0-2 5,1-2-28,-1-2-11,0 0-1,-2-2-16,2 0-11,-2-1 0,1 1-23,-1-1-16,0 0-28,1 0-342,-1 0-812,1-1 660,-1 0-207,2 0-436,-1-1-690,2-2-649,-1-2-442,2-2 3080,1-2 0,-3 4 0,0 0 0</inkml:trace>
  <inkml:trace contextRef="#ctx0" brushRef="#br0" timeOffset="60964">6091 353 22442,'-20'-27'666,"7"5"-419,16 22-12,3 1-11,2 0-28,3-1-11,3 1-40,3-1-27,4-1-51,2-1 0,4-1-28,3-1-22,1 0 0,2 1-51,-1 1-55,-1 1-90,-2 1-107,-2 1-184,-3 2-208,-2 1-336,-4 3-627,-1-1-1053,-2 0-348,-1 0-2901,-3-1 5943,-2-1 0,-5-2 0,-1-1 0</inkml:trace>
  <inkml:trace contextRef="#ctx0" brushRef="#br0" timeOffset="61375">6541 308 21276,'-22'20'538,"1"-1"-426,10-6-17,-1 1-5,3 0-17,0 0 6,3 1 5,1-1 0,2 0-6,0-2-22,2 0 6,0-1-1,3-1 1,1-1 22,2-1-11,3 0-1,1-3 1,2-1-11,1-1-12,3-2-5,-1-1-6,1-1 6,-2-2-11,-1-1-6,-1-2-6,0-1-16,-1 1 16,1-2 0,-1 0 6,0 0 6,-1-1 16,0-1 6,-2 0 17,0-3 6,-2-1 16,-2 0-11,-1-1 11,-1 1 6,-1 0-12,-2 1-5,-1 0-16,-3 1-46,-2 1 6,0 1-17,-1 1 0,-1 1-11,1 2-16,-1 0-7,2 3-66,1 0-23,1 2-79,1 1-106,1 1-145,0 1-230,1 4-365,-2 1-659,3 2-1105,-1 1-341,2 0-4700,-1-1 7842,2-1 0,0-5 0,0-1 0</inkml:trace>
  <inkml:trace contextRef="#ctx0" brushRef="#br0" timeOffset="61725">6766 466 13273,'4'4'968,"-1"-1"-682,-3-3 6502,0 0-6692,-2 1 4,2-3 12,-1-2-5,-1-3 10,1-2-5,-3-2 0,0 0 7,-1-2 10,1 0 11,-1 0 28,0-1 0,2 0-23,-1-1-27,2 0-29,0-1-5,2-1-22,0 1 0,0-1-12,2 2-11,3 0 17,2 2 17,1 1 39,3 1 17,0 0 16,3 2-10,2 0 10,1 1-21,3-1-12,2 1-17,2 0-39,1 0-6,0 1-22,-1 1-22,-1 2-40,-2 3-39,-4 0-83,-1 4-124,-3 1-196,-2 4-286,-3 3-476,-1 1-1075,-3 3-1020,-2-1-4968,0 1 8301,-2-2 0,0-6 0,0-3 0</inkml:trace>
  <inkml:trace contextRef="#ctx0" brushRef="#br0" timeOffset="62073">7260 196 23416,'-74'1'387,"12"4"-253,44 8-28,2 2-10,2 0-12,2-1-6,2 2-16,1-1-12,3 0 6,1-1 0,2-1 39,2 0 28,0 0 12,4-2 10,1 0-38,4-2-23,1 0-28,3-1-6,1-1-33,1-1-28,2-1-56,-1-2-79,1 0-72,0-1-135,0 0-106,-2-1-169,1-1-262,0 0-528,-1 0-1270,0 0-796,0 0-4744,-3-1 8228,-2 0 0,-4 0 0,-3 1 0</inkml:trace>
  <inkml:trace contextRef="#ctx0" brushRef="#br0" timeOffset="62565">7462 241 14180,'3'2'3304,"-2"-1"2315,-1-1-5317,29 5-22,-18-3-22,23 3-34,-24-5-40,2-3-27,1 0-45,1-4-22,1 1-6,0-2-11,-1 0-6,0-1-34,0-1 12,-1 0-6,0-2-5,-1 1 39,-2 0-28,-1 1-1,-3 0 1,-1 2-11,-2-1-1,-1 1 2,-2-1-13,0 2-22,-2-1 6,-1 2-6,-4 1 5,0 2 12,-3 1-28,-1 1 5,-2 4 1,-2 2 16,-2 3-6,-1 2 7,0 2 4,-1 2-16,0 0 40,0 3 21,0 0 23,2 0 0,1 1 11,1-2 6,3 2-50,3 0 16,2-1-39,4-1-6,1-1 34,4 0-11,3-3 5,4 0-5,4-1-34,4-2-39,1 0-44,4-2-158,1-2-257,1-1-421,0 0-962,0 0-2097,-1-1-5134,-3 2 9101,-5-2 0,-7 0 0,-4-2 0</inkml:trace>
  <inkml:trace contextRef="#ctx0" brushRef="#br0" timeOffset="63213">8407 128 23819,'-76'-46'465,"10"11"-314,50 39 6,-1 3-6,-2 4 12,1 2-6,-1 1-1,0 2-21,0-1-6,1 3-11,1 0-6,3-1-34,2 2-11,3-3 1,2 1-18,3-2 23,2 0-28,1-1-17,2-2 11,2 0-17,2-3 51,4 1-11,4-3 5,2 0-28,5-1-39,3-1-34,1-2-78,3 0-106,0-2-146,-1 0-230,-1 2-330,-4-1-599,-2 1-1659,-3 1-4598,-4 1 7780,-1-2 0,-6 0 0,-2-2 0</inkml:trace>
  <inkml:trace contextRef="#ctx0" brushRef="#br0" timeOffset="63687">8699 128 14925,'7'12'4134,"-2"-2"-3317,-5-10 2830,0 0-3485,-59-16 40,35 16-6,-45-10-23,49 21-5,3 0-33,1 1-18,2 1-27,2 0-6,3 0-17,1 0-5,4 0-6,1 0 0,2-1-56,0 0-12,1-1-10,2-1-12,-1-3 51,3 0-6,0-1-11,2-3 0,-1-1 0,3-1 6,-1-1-12,3-2 74,0-1-46,2-3 17,0-3-5,1-2-51,0-3 17,-1-2-6,0-1 6,-1 0-16,-1 1 27,0 0-11,-3 2 0,0 2-6,-1 2 6,-2 2 11,-1 3 1,-1 1 10,-1 3-33,0 0 11,-1 1 0,1 2 33,-1 2-5,0 3 12,0 3 4,0 2-4,0 2-6,0 1-17,1 1-23,0 0-44,1 1-46,3-1-111,-1 1-219,3-1-336,-1 0-626,1 0-1525,0-2-1776,-2 0-3857,0-3 8546,-1-3 0,-3-4 0,0-2 0</inkml:trace>
  <inkml:trace contextRef="#ctx0" brushRef="#br0" timeOffset="64054">8789 218 23674,'11'51'218,"-2"-11"-179,-9-35-5,1-2 22,-1 0-6,1-2 51,0 0 0,0-1-11,0 0-29,1-1-33,2-2-5,0-1 10,1-3 18,0 0-1,0-2 0,1-1-33,0 0-6,0-2-11,1-2-5,1 0 16,0-1-5,2 0-1,0-1-5,2-1 0,1 0 0,0 1 0,2 0 11,0 3 1,-1 1 27,0 2 34,0 3 22,-1 2 22,-2 2-16,0 1 11,-1 2 0,-2 4 6,1 4-17,-3 4-28,0 4-39,-2 2-23,-2 2 0,0 1-39,0 0-73,-1 0-258,1 0-324,-1-2-689,0-1-2347,0-1-5310,-1-4 9029,0-2 0,0-5 0,0-3 0</inkml:trace>
  <inkml:trace contextRef="#ctx0" brushRef="#br0" timeOffset="64827">5866 960 23887,'-9'23'464,"2"0"-307,9-7-28,-1 1-34,0 1-16,0 0-40,0 2-6,-1 0-5,0 0-16,0 1-12,0 0-12,0 0-38,0-1 0,-1 0-29,-1-1-22,-1-2 17,0-1-5,1-2-23,0-2-23,1 0-38,1-3-51,0 0-51,0-2-27,0 0-84,0-2-141,2-1-241,0-1-497,4-1-1127,0-1-672,3 0-4928,-1-1 7992,-1-1 0,-3 1 0,-2-1 0</inkml:trace>
  <inkml:trace contextRef="#ctx0" brushRef="#br0" timeOffset="65190">5799 1207 15648,'-11'-11'3433,"3"2"-2593,8 9 2605,0 0-3356,67-41-21,-42 31-7,50-31-5,-59 40 11,-2 1-5,-1 2 5,-1 1 6,1 1-6,-2 3-16,0 0-18,0 1-10,-1 2-12,-1-1 17,-2 2 11,-2-1-5,0 2 5,-4-1 0,0 2 0,-2 0 12,-2 1-40,-4 0 6,-3 0-6,-1 0 0,-2 0 11,-1-1-5,1-1-6,-1-1-11,1-2 0,1 0-11,0-2-11,1-2-12,1 0-44,1-3-45,2-1-73,1-1-62,1 0-106,1-2-146,0-1-246,1-3-600,1 0-1360,2-2-1070,0 0 3786,4-2 0,-3 6 0,3-1 0</inkml:trace>
  <inkml:trace contextRef="#ctx0" brushRef="#br0" timeOffset="65581">6114 1185 20940,'53'-10'487,"0"0"1,36-8-264,-72 12-5,-1-1 33,-1 1 0,-2 0-23,-2 0-27,-3 1-56,-1-1-18,-3 0-27,1 1-6,-3 1-22,-1 0-6,1-1-11,-2 1-16,0-1 10,0 0-28,0-1-10,-1 0 4,-1 1-10,-3 0-17,-1 0-6,-2 2-22,-1 0-23,-1 3 23,-1-1 5,-2 1 1,0 1 22,0 1-1,-2 3 18,0 2 11,-1 2 16,2 1 1,-2 1 5,2 2 23,2 0 11,0 2 16,2 1 23,0 2 0,2 1-17,1 0 17,2 0-39,1 0-17,3 0 17,-1-2-39,2-1 55,3-2 6,1-3 1,5-2 4,4-2-32,1-3-35,5-2-50,1-1-55,3-1-203,0 0-234,0-1-371,-2 1-817,-1-1-2028,-4 0-5102,-2 2 8827,-5 0 0,-3 0 0,-4 1 0</inkml:trace>
  <inkml:trace contextRef="#ctx0" brushRef="#br0" timeOffset="66184">6811 1185 18975,'-10'59'1674,"2"-12"-1164,8-47 504,0 0-835,0-1-28,0-1-27,0-2-12,0 1-51,0-2-16,0-1-17,0 0-11,0-1 0,2-2-6,-1-2 0,1 0 11,-2-1 18,2-1 21,-1 0 29,1-1 27,0 0 1,1-1-6,1 0-6,1-1-16,1 2 0,1-2-12,0 1 0,3 0 6,0 0 12,2 0 44,0 2 16,1 0-4,1 4-35,-1 1-44,-1 2-56,1 1-6,-2 3-11,1 0-17,-1 1-11,0 1-39,-1 2-34,1 2-67,0 1-84,0 3-112,-2-2-157,1 2-201,-3-1-404,0 1-739,-1-1-1182,-2 3-1103,0-2-2460,-3 2 6610,1-4 0,-2-1 0,1-3 0</inkml:trace>
  <inkml:trace contextRef="#ctx0" brushRef="#br0" timeOffset="66708">7215 1050 23332,'41'28'499,"-7"-8"-427,-24-23-21,0-3-6,0 0-34,1-1-6,-2-1-5,0-1-5,-1-2 27,0 0-5,-1-1 5,0 1 12,0-2 5,-2 3 0,-1-1 6,-1 1-6,-1 2-5,-2 0-6,0 0 6,0 2-6,-2 0-23,-1 1-5,-2 2 0,-2 2-11,1 0 22,-3 1 0,-1 4-16,-2 0 5,-2 4-17,-1 0 17,0 1 0,-1 0 6,0 2-1,1-1 1,1 1 16,1 1 1,0 1 27,2 0-16,2 1 5,0 1 22,3 0 7,2 0 10,1 1 6,2 0 0,0 0-22,1-1 10,0 1-10,2-3-17,2 0-17,1-3 5,3 0-10,1-4-6,3-2 5,3-2-72,3-3-96,5-3-184,3-2-219,3-3-286,0-1-481,1 1-1243,-2 1-1082,-1 1-4806,-5 0 8447,-5 2 0,-8 2 0,-5 2 0</inkml:trace>
  <inkml:trace contextRef="#ctx0" brushRef="#br0" timeOffset="67204">7800 848 21959,'-77'28'220,"13"-3"-125,52-16-11,1 1-23,2-2-33,2-1-16,1 0-7,3-1 18,1-1-23,1 0 5,3-1 12,2 1 5,3-1 6,2 0 6,2 0-23,0-1-22,3 2 22,0-2 0,0 2 1,-1 1-12,0-1-12,-3 3 1,0-2 11,-1 3 17,-2 0-17,-1 0 0,-2 1 17,-2 0-12,0 1 35,-2 0 10,-4-1 12,0 0-1,-4-1 23,0-1-5,-2-1-12,-2-1-17,1-1-27,-3 0-18,1-1-10,-1 0-23,1 0-90,-1 0-156,2 0-214,-1 0-397,1 0-621,2 1-1222,0-1-291,2 1-4839,0-1 7858,3-1 0,2-2 0,2 0 0</inkml:trace>
  <inkml:trace contextRef="#ctx0" brushRef="#br0" timeOffset="67458">7912 915 16605,'7'3'4447,"-1"-1"-3674,-6-2 2784,0 0-3489,0 23-24,0-12-10,-1 19-12,1-17-22,0 0-16,0 0-12,0 1-56,-1-1-91,1 1-138,-1-2-214,1 0-245,0-2-399,0-2-980,1-1-1484,0-1-4896,2-3 8531,0 0 0,0-2 0,-2 0 0</inkml:trace>
  <inkml:trace contextRef="#ctx0" brushRef="#br0" timeOffset="67616">7979 690 17087,'0'0'0</inkml:trace>
  <inkml:trace contextRef="#ctx0" brushRef="#br0" timeOffset="67953">8204 803 12275,'7'0'1737,"-1"1"-1188,-6-1 4570,0 0-4878,-52 34-22,37-23-1,-39 26 0,50-32 12,2-1 50,1 0 33,1 1-10,2 0-18,2 0-43,2 1-35,2 0-5,0 0 5,1 0-33,0 1-29,-1 1-27,0 0-23,-1 1 1059,14 54-1132,-14-41 0,9 42-16,-18-56-17,-2 0-40,-4 1-61,-2 1-89,-2-1-163,-2 0-196,0 0-336,0-1-718,0-1-1483,1-1-3664,4-1 6761,1-2 0,5-2 0,1 0 0</inkml:trace>
  <inkml:trace contextRef="#ctx0" brushRef="#br0" timeOffset="68293">8384 555 24967,'-9'93'370,"0"0"0,1-8 0,3-17-353,7-46-6,1 1 0,0-2-17,2 1 6,-2-2-22,0-1 11,0-2-79,0-3-55,-1-2-85,-1-3-135,-1-2-155,0-2-175,0-3-285,0 0-4739,0-2-2952,0-2 8671,-2 1 0,1-2 0,0 3 0</inkml:trace>
  <inkml:trace contextRef="#ctx0" brushRef="#br0" timeOffset="68544">8204 758 20084,'-2'-5'1909,"1"2"-1516,1 3 1136,0 0-1541,55-20-27,-36 17-28,44-13-129,-48 21-196,3 2 392,33 16 0,-32-14 0,22 11 0</inkml:trace>
  <inkml:trace contextRef="#ctx0" brushRef="#br0" timeOffset="68926">8541 870 23321,'44'13'594,"-7"-2"-438,-26-9-27,1 0-11,0-1-23,0-1-5,1 0-6,1 0 0,1 0-17,0-1-6,1-1-21,-1-1-1,1-1-6,-2-1-10,-2 1 16,-1-2-17,-2 1 12,-2 0-12,-3 0-22,-2 1 6,-1-2-23,-1 1 6,-2 0-17,-1 0-6,-4-1 12,0 2-17,-3-1 0,1 1-6,-2 0-17,0 2 17,-2 0 23,1 1 0,-3 1 5,0 2 6,-1 1-1,-1 3 169,-43 62-140,39-41-6,-30 46-22,51-56-28,2 0-51,3 0-100,4-2-163,2 0-319,3-2-571,3 0-1491,4-3-2016,3-1-3724,-2-3 8474,0-3 0,-12-1 0,-3-2 0</inkml:trace>
  <inkml:trace contextRef="#ctx0" brushRef="#br0" timeOffset="69457">9193 488 24469,'-30'54'259,"0"0"1,2-4-1,6-7-68,12-10-17,3-1-17,0 1-23,1-4 182,8 28 1,2 3-300,-1-19-15,1 15 1,3-9 25,0-39-5,-3-3-1,2-2 6,-3-2-17,1-1-11,1 0-5,-1-1-6,1-2 16,-1-2-27,0-2-6,-2 0-6,-1-1-27,0 0 21,-1-1-32,-1 0-12,-1 0-17,-3 1-11,-2 0 5,-2 0-10,-1 1 5,-2 0 11,-1 1 11,-1-1 51,-2 2 34,1 1-1,-1 2 6,1 1 0,0 1-11,1 2 33,0 0 17,0 3 12,1 2-18,1 2 23,1 2 6,1 1 5,3 0 28,2 0-16,3 1 10,0-1 7,2 0 4,2 0 1,2 0-22,3-1-12,3-1-17,2-2-5,4-2-23,1-3-16,6-1-101,1-2-163,6 0-352,0-2-824,2 0-3030,-2-2-4963,-4 0 9427,-5 2 0,-11-1 0,-4 3 0</inkml:trace>
  <inkml:trace contextRef="#ctx0" brushRef="#br0" timeOffset="77616">4046 421 19725,'-1'37'258,"1"-5"-185,-3-20 5,1-1 0,1 1 12,0-2 5,1 1 0,0-1-11,0 1-17,0 0 12,0 1-12,0 0 17,1 1 6,0 0-6,0 0 5,0-2-10,1 2-7,-1-1-16,1-1 0,-1 2-11,0 0 0,-1 1 0,1 1-17,-1-1-6,0 1-11,0-1-22,0 2 22,0-1 1,0 0-12,0-1-17,0-1 0,0-3-5,0-1-6,0-3 5,0-1-10,1-1 16,0-1 6,1 0 16,-1 0 6,0 0 6,-1 0-6,1 1 6,-1 0 0,0 1 0,0 0-6,0 1-11,0 0 0,0 1 0,0 0 6,0 0-6,0 0-6,0-2-5,0 2 5,-1-2 12,1 0-12,0 0 1,0-1 5,0 0-6,0-1 12,0 1-6,0-1 5,0 1 1,0 0-17,0 0 11,0 1 5,0-2 1,1 2-6,1-1-11,0-1 11,0-1-12,-1 0 24,1-1-1,-1 1 0,0-2 6,-1 3 5,2-2 17,-2 2 1,1-1-1,0 2-28,0 0 0,1 0 6,-1 2-6,1 0 0,-1 1-5,1 0-12,-1 1 6,0-2 0,0 1-11,-1-2-11,2 0-29,-2-2-27,2-1-28,-1 0-29,1-2-33,0 0-45,1 0-95,1 0-162,0 0-342,1-2-633,0-2-907,1-1-4886,-1-1 7238,0 1 0,-3 2 0,-1 2 0</inkml:trace>
  <inkml:trace contextRef="#ctx0" brushRef="#br0" timeOffset="78544">3911 353 20772,'-9'-14'1087,"1"3"-801,6 10-62,0 0-45,-1 1-72,0 0-40,0 0-28,-1 3-17,-1 3-5,0 3-34,-3 4-5,2 2-17,-3 1 5,1 2 45,-1 0 6,1 0 28,-1 0-23,2-1-5,-1 1 6,0 0-29,1 0 28,0 0-16,1 0-6,1-2 0,0-1-17,2-2 0,0-2 6,1-1 6,1-3 5,1-2-12,0-2 1,0-1 11,0 0-28,0-2 140,0 1-22,2-4-6,1-1-34,3-5-39,0-1 17,3-4-16,-1-1 4,2-1 18,-2-1-12,0 1 12,-1 0 0,-1 2 22,1-1 11,-3 2 17,0 0 17,0 2 5,-1 1-11,0 0 6,0 1 22,1-1-39,-1 0 17,1 0-11,0-1-40,1 0 23,0 0-40,1 1 1,0 1-12,2-1-5,-2 2 11,0 1-17,0 0 6,-1 3-17,0-1 6,0 3-1,0 0 1,1 1 5,-1-1 0,1 1 1,0 1 4,0 0 7,1 0-23,0 0 11,1 0 11,0 2 6,0 1 12,-1 0-7,0 3 1,-1 0-17,0 1 16,0 1 1,1 0-1,0-1 12,1 2-11,1-1-29,-1 0-5,2 1-5,-1-1-1,2 2 23,0-1 5,-1 1-5,2-1 6,-2 0-7,0 0-4,0 1-18,-2-2 17,-1-1-5,0 1 11,-1-2 22,-2-1-39,0 1 11,-1-1-5,0 0-6,0 0 0,-1-1-28,-1 1-56,-1-2-118,1 2-184,-1-1-292,1 0-330,-1 0-589,1-2-1461,0-1-4856,-1 0 7914,1-1 0,-1 0 0</inkml:trace>
  <inkml:trace contextRef="#ctx0" brushRef="#br0" timeOffset="79913">4023 1477 22935,'-9'34'358,"0"-4"-257,7-19 5,-1 1-16,-1 1 16,1 0-39,0 1-16,1 1-12,1-1-28,1 1 40,0-1-18,0 0-5,0 0-17,0 0 12,2 0-6,0-1 11,0 1-6,-1 1-16,1 0 10,-2 1-16,1 0 40,-1 1-12,0-1 5,0 2 18,0-1-29,0 0 28,0 1-10,0-1-1,0 2-6,0-4-10,0 2-6,0-3-1,0 1-4,0-1 4,1 0-21,0 0-1,-1 1 12,2-1 11,-2 0-1,0-3-4,0 1-18,0-2 0,0 0 23,0-1 0,0 0 17,0-1-29,-1 1-5,0-1 0,0 1 0,-1 0 6,2-1-6,-1 0 5,0 0-16,0 1 17,-1-1-1,0 0-5,0 0 0,0-2 12,1 2-12,0-2 11,0 0 6,1 1-23,0-1 6,0 2-11,0-1 16,0 0-55,0 1 33,0-2-16,0 1-1,0-1 68,0 0-18,0 2 1,-2-2 6,1 1-23,0 0 0,0-2 5,-1 1 1,1-1-12,-1-1-11,1 0 12,-1-1-18,1 0 12,1-2 11,0 0-5,0 0-12,0 0 17,0-3-45,1 2-28,0-3 0,0 2-72,-1 1-253,0-1 113,0 0-113,1-1-78,1 1-124,-1 0-173,1-2-190,0 0-381,2 0-661,-2-2-488,2 0-1937,-3 1 128,1-1 4302,-2 2 0,1 2 0,-1 0 0</inkml:trace>
  <inkml:trace contextRef="#ctx0" brushRef="#br0" timeOffset="80474">3798 2286 21147,'-17'-39'1239,"3"7"-926,12 31-44,0 0-39,0 0-45,1 1-17,-1-1-34,1 1-5,-2-1 5,2 0-39,-1 1-5,0 0-28,1 0-23,0 0 28,0 0-61,1 1 10,2 1-10,1 3-12,2 0 34,0 2-22,1-1 22,1 2 11,1 0 12,0-1 21,2 1 1,-1-1 11,2 1-33,0 0 5,0 0 5,0 1-38,0-1-12,0 0-17,-1 0-33,-1-1 17,0 0 38,-1-2-16,-2 1 6,1-2 16,-1 1-33,-2 0 22,1-2-22,-2 0 34,0-1-35,0 0 12,-1-1 34,0-1-23,-1 0 0,1 1-11,-2-1-5,2 2-18,-2-2 35,1 1-1,0 0-28,1-1 17,0 1 0,0-1-11,1 1 0,-1-1-12,1 1-22,-2 0-33,2 0-34,-1 0-78,1-1-124,-2 2-112,2-1-201,-1-1-129,0 2-213,0-2-353,-1 1-650,1-1-761,-2 0-3591,1-1 6324,-1 0 0,1 0 0,-1 1 0</inkml:trace>
  <inkml:trace contextRef="#ctx0" brushRef="#br0" timeOffset="88710">4293 2196 18688,'-13'14'796,"1"-3"-499,10-10-6,-1 1-39,2 0-28,-1-1-22,1 1-17,1-1 151,-1 0-180,0-1-16,1 0 23,-1 1-12,0 1-22,-1 0 6,0 1-45,-2 1-29,0 1-10,-1 0-23,-1 1-17,1 0 11,0 1 1,-1-1-29,2 0 6,-1 1-6,0 0-16,0-1-17,0 0 11,0 1 5,0-1 1,0 0 22,0 0 11,-1-2-16,1 1 21,1-2 12,0 1-16,0-1 4,0 1 7,0-1-46,-1 0 35,1 1-12,0 0 0,-1 1 5,-1-1 12,0 2 11,-2-1-11,0 1 16,0-1-5,0 1 6,1-1 5,-1 1 12,2-1-51,-1 0 0,1 0 11,1-1-22,-1 0 16,0 0 6,2-1-5,1 1-6,0-1 34,0 1-18,0-1-16,1-1 12,0 1 4,-1-1-10,1 0 16,-1 0 1,0 1-34,-1-1 16,1 1 6,-2 0 12,-1 0 27,1-1 1,0 1 21,0-1-21,-1 0 10,2 1 7,-1 0-18,0 0-5,0 0-34,1 0 6,-1 0-6,0-1-11,1 1 17,1-1-34,0 0 6,1 0 11,0-1-11,1 0-1,1-1-4,2 0-29,0 0 45,1 0-11,0 0-6,-1 0 34,-1 0-17,0 0-28,0 0 0,0 0 5,0 0-33,1 0-89,1 0-203,0 0-352,3 0-695,1 0-1915,2 0-5109,0 0 8419,-1 0 0,-4 0 0,-1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21:31:26.5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387 1 21926,'-47'32'437,"7"-2"-274,26-10 10,1 2 18,0 1 5,1 0-11,-1 3-17,-1-1-23,0 2-16,-1 2 0,0 1-17,-1 2-6,1 2-5,-1 0-11,1 2-1,0 0-22,0 1 1,0 0-12,1 1-17,2-1-6,1-2 1,2-1-17,1-2 11,1-1 0,2-3-6,3 0 6,1-4-11,1-1 17,1-2-1,3-1 6,1-2 1,4-2-18,0 0 17,2-4 6,2 0-6,0-1 17,2 0-22,0-2-17,1-1-17,0-2-12,0-1-49,0-2-57,2-1-100,-1-1-152,1 1-201,0-2-286,0 1-353,-1-1-694,-2 0-1367,2 0-4935,-4 0 8206,-2 0 0,-6 0 0,-2 0 0</inkml:trace>
  <inkml:trace contextRef="#ctx0" brushRef="#br0" timeOffset="701">739 406 22834,'-46'8'95,"7"2"-33,26 4 10,0 2 7,-1 0 5,0 2-6,0 1 29,1 2-29,-1 2-16,1 1-1,-1 2-61,2 1 6,-1 2-1,3 0-5,0 1 6,3-1 0,1 0-1,3-1 12,2-2 5,1-1-5,1-2-6,1-2 6,3-1 17,3-2 22,1-2 22,2-2 29,2-3 33,1-1 33,4-4 12,1-1-11,4-3-40,1-1-28,2-5-33,2-2-17,0-4 0,0-2-22,-1-1-12,0 1 6,-2-2 6,-2 0 11,0 1 5,-2-1 0,-3 1-4,0-2-1,-3 1 11,-1-2 5,-2 0-16,-1-1 5,-2 0-10,-2-1 10,-1 0 17,-2-1 6,-2 0-23,-1-1-16,-1 1 5,-3 0-22,0 1 0,-5 1 5,-1 1-22,-3 0 11,0 3 17,-1-1-22,-2 2-12,0 0 6,-1 1-11,-1 0 22,1 0 1,0 0-12,1 0 5,1 0-22,4 1 34,0 0-39,3-1-6,2 2-11,2 0-51,1 0-16,2 1-62,0 0-79,2 1-78,1 1-84,3 0-73,1 1-66,3 1-108,-1 1-172,2 1-153,0 1-245,0 0-394,0 1-883,-1 1-2359,1 0-386,-3 2 5248,0 1 0,-5-2 0,0-1 0</inkml:trace>
  <inkml:trace contextRef="#ctx0" brushRef="#br0" timeOffset="996">522 649 21584,'100'-4'757,"-15"-1"-679,-65 2-50,1 0-28,0 1-50,-1 1-96,-1 0-230,-3 1-307,0 0-476,-2 1-858,-1 1-1125,0 2-4660,-4 0 7802,-1 0 0,-4-2 0,-2-2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21:31:24.2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331 90 19092,'28'-23'448,"-6"5"-285,-21 18-6,1 0 95,-2 0-202,1 2 12,-1 1-12,0 2 17,0 3 12,1-1-12,0 2 11,0 0 6,0 2-6,1 1 18,-2 0 10,1-1 0,0 2 6,0-2-5,1 2-18,0 1-16,1 0 6,-1 1-12,2 0-17,-2 1 6,1 0 0,0 1-5,0 1 16,1-1 6,0 2-6,0-1 6,-1 0-5,0-1-12,-1-1 5,1-1 1,0-1-1,-1 0 7,2-2 4,-1 0 1,1-2-22,-1 0 16,0-1-11,-1 1 17,0 1 11,0 0 11,-1 1-6,0 1-5,-1 0 34,0 1-34,0 1-6,0 0 12,-2 1-23,0-1 34,-3 1 11,-1-3 11,0 2-11,-2-2 11,-1 0-16,0-2-1,-1 0-11,1-2-5,0-1-12,0-1-10,3-1 21,-2-2-33,3 0 56,-5 0-78,2 0 11,-3 0 11,2 0 0,1-1-12,0 0 18,1-1-6,0-1 1,-1 1 21,1-2-33,-2 1-6,0-1-17,0 0 18,-1 0-18,0-1-5,1 0 11,-1-2-34,2 1 17,-1-3 6,1 2-11,-1-2-23,-1 0 17,-1 0-11,0-1-23,-1-1 23,-1 0-23,1-1-10,-2 1-12,0 0-6,1-1-17,0 1-27,1 0-29,2 1-72,1 1-56,1 0-56,2 1-107,0 0-168,1 0-313,2 1-645,1 1-1204,1 0-783,1 0-4465,0 1 8004,0 0 0,0 0 0,0 1 0</inkml:trace>
  <inkml:trace contextRef="#ctx0" brushRef="#br0" timeOffset="573">34 144 21752,'37'4'353,"-5"0"-229,-23-6-1,1 0 17,1 0 0,1 1 0,0-2-22,3 1-17,3-2-6,0 1-22,6-3 5,0 1-22,4-2-6,0-1-10,3 0-12,-1-2 16,1 1 1,-2-1-6,0 2 12,-1 0-6,-1-1-6,-1 2 11,-1-2-27,0 3-1,-2-1-11,-2 2 0,1 1 6,-4 1-17,2 1-5,-4 1-1,1 0-16,-3 1 5,-1 0-34,-3 0-55,-2 0-62,-1 0-90,-2 1-106,-1 1-123,-2 2-208,-1 3-251,-1 1-426,-1 2-975,-3 4-1165,-2 0-4100,-3 0 7612,2-1 0,2-7 0,3-2 0</inkml:trace>
  <inkml:trace contextRef="#ctx0" brushRef="#br0" timeOffset="1267">764 468 22128,'19'-22'392,"-3"4"-280,-16 18 157,0 0-219,1 0 6,1 2 0,0 0 0,0 2 23,0 1-1,-1 1 1,2 0 16,-1 2-6,0 0 1,0 1 5,0 1 17,0 2-22,-1 0-6,0 2-6,-1 2-33,1 1 17,-1 0-6,0 1 0,0 0-17,0 1 0,0 0 0,0 1 6,1-1 17,-1 0-29,1-1 1,0 0-12,-1-2 12,2 0-17,-1-3-6,0-1 0,1-1-17,0-2 18,0-2 10,-1 0-16,0-2-6,-1-1 11,2-1-6,-2 0 7,2-1 4,-1 1-16,0-1 6,1 0 5,0 1-11,0-1 6,-1 0-12,2 0 6,0 1-5,0-1-1,1 0-11,-1 1-16,1-1-40,-1-1-17,0 1-39,0 0-67,-1 0-33,1 0-107,-1 0-73,0 1-67,0-2-90,1 1-95,0-1-146,1 0-430,0-1-942,1 0-1120,1 0-4436,-1-1 7735,0-1 0,-2 1 0,-1 0 0</inkml:trace>
  <inkml:trace contextRef="#ctx0" brushRef="#br0" timeOffset="1716">817 793 19238,'21'-21'739,"-3"4"-543,-7 16-28,-2 1 0,3 0-11,-1 0-17,2 0-11,-2 1-23,1 0-16,-3 2-6,0 0-17,-1 1-11,-1 1 11,-1 0 17,0 0 22,-2 1 29,-1 0 22,-1 1-12,0 1 13,0-1-13,-1 1-27,0 0-12,0-1-5,0 1 0,0-2 11,0 1 17,-1-1 5,1 1 1,-1 0-1,0-2 12,-1 2-12,-1-1-5,-1 0-12,-3 1-21,-1 0-24,-3 0-16,-3 0-11,-1 1-22,-2 1-12,-2 0-6,-1 0-21,2 0 4,-1 0-21,3-1-62,1-1-57,2 0-88,1-1-130,2-1-190,1 0-242,1 1-290,2-1-285,1 0-528,3 1-806,0 1-4660,1 0 7371,0-2 0,0-1 0,0-3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2:13.493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590 41 24580,'-33'-23'-4647,"4"5"3334,16 19 3034,0 0-508,-1 2-172,-2 1-227,1-1-207,-3 2-130,1-2 1099,-2 1-110,-1 0-1168,-1 0-166,-1-1-174,-1 1-23,2-1-77,-1 1 20,1-2-40,1 0 19,1 0-75,2 0 131,1-1-29,1 1 32,3 0 38,1-1-116,2 0 242,2-1-240,1 1 210,0-1-276,0 0 29,1 0-57,-2 0 43,3 0 80,0 0-139,0 0 240,2 0-154,0 0 199,1 0 0,0 0 7679,1 1-7694,0 0 0,-2 3 0,1-1-2012,-2 2-93,0 0 1,0 1-1,-1 2 2116,0 1-5,0 1-6,0 2 5,0 1 7,-1 2-1,2 1 11,-1 3 1,0-1 5,0 4 5,0 0 6,0 3-5,0 1 11,1 3-12,-1 2 1,1 1 5,1 0-16,1 0 10,0 1-10,1-1 5,1 1 0,0 0 5,2-1-10,1 1 5,1 1 0,1 0 0,0 2 0,0 1 0,0 1 11,1 1-22,0 0-9848,0 1 3948,1 0 6509,-1 0 37,0 2 15,1 4-7,-1 1 34,1 3-4,-1 2-617,0-1 27,0 1 7,-1-1-31,2-3-71,0 0 9,1-3-79,-1 0 25,1-1-50,-1 0-24,1-2 3,-1-1-22,5 14 36,-4-14-25,4 11 38,-5-18-42,0 1 66,1 0-16,-2 0 68,1 2 15,-1 0 54,1 3 19,-1 0 35,0 3 46,0 2-33,-1 0 71,0 1-49,-1 0 10,-1 0 53,0-1-9,-1-2 36,0 0-23,-1-2 5,1-2-81,-2-2 39,1-3-41,0-3-58,-1-2 51,0-1-106,0-2 32,0-1-55,1 0 25,0-1-99,0 1 19,1 0-71,0 2-33,-1-1 47,2 1-75,0 1 29,0 0-77,1 2 91,0 1-39,0 1 116,0 2-13,-1 0 28,0 1 87,-1-1 9781,0 2-2390,-1-1-8183,0 2 52,-1 1-67,-1 0-14,1 0-23,-1 0-83,0-2 900,0-1-5,0 0-23,0-1 34,0 0-5,0 1 5,1 1 0,0 1-6,-1 0 12,1 0-1,-1-1 1,0 0-6,0 0-22,0 0-1,0 0-5,0 1 0,0-1 0,0 1-5,0 0-1,0-1 6,0 2 0,1-2 6,0 3-12,0-1 6,-1 0 0,2-3 6,-1 0 10,1-3-10,0 1 0,0-2-6,1 0 0,-1 1 5,0 0-5,1 1 0,-2 0 0,2 1-5,-1-1 5,0 1 0,1 0 5,-1-1-5,0 1 0,0 0 0,1 0-5,-1 1 5,1-1 0,0 1 0,0 0 0,-1 1 5,1 1-5,0 1 0,0 0 17,0 1-17,0-3 0,1 1 11,0-1-11,1 0 6,0 1-1,0-1-5,-1 1 6,1-2 5,0 2 6,0-1-17,0 1-6,-1 1 12,0 0-12,1 1 12,0 1 16,-1 0-22,2 1 6,-1 0 11,0 1 11,1-1-11,0 1-12,-1 0 12,1-1-11,-1 1 5,0 0 6,0-1-1,-2 1-16,1 18 0,-1-14-356,0 14 390,-1-17-23,-1-1 11,0 3 6,-1-1 0,-1 4-11,-1-1-6,-1 0-5,-1 0-6,-1-1 0,0 2 11,0 0-22,0 1 11,-1 1 0,0-1 0,1 1 0,-1-1 0,0 2 0,1-1 0,-1 1 6,2-2 10,0-2-27,1-2 22,1-5 1,1-4-18,0-3 17,1-3-5,0-1-6,0-2 0,1-2 367,0-2-378,0-2 11,1-2 11,1-2 0,-1-1 1,1-1 10,0-2-5,-1-1-12,1-2 1,-1 0-6,0-2 6,1 0-1,-3 0 1,2-2 5,-2 0-28,1-1 34,0-1-34,0-1 6,1 0 22,-1-1-22,0 0 22,0-1 6,-1-1 17,1 1-40,0-1 6,-1 1 6,1-1-6,0 0 5,0 0 6,1 1 12,1 0-12,1 0 11,1 0-5,0 1 11,3-1-11,0 0-6,3-1-5,2 1-12,2-1 23,2 0-11,1 0 10,2-1-32,0-1-24,0 0-77,0 0-68,-1 1-89,0 0-152,-3 4-112,-2 2-190,-4 5-398,-5 4-845,-3 3-4106,-3 3-3182,-3-1 9259,-1-3 0,1-7 0,1-5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2:16.0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92 85 19512,'14'-39'1535,"-3"8"-1082,-11 28-27,0 0-73,0 0-95,0 1-129,-1 1-146,-1 0-112,1 1-11,-1 0 34,-1 1 50,-1 4 73,-3 1-1,0 4-16,-3 2-5,-1 1-12,0 2 6,0-1 5,3 1-11,-1 0 6,3 1-6,-1 1 1,2 0 4,0 2 18,2 1-6,0 1 0,2 1 11,1 1-11,0 1 0,1 1 6,2 1-1,3-1-9836,1 1 6684,3-1 3424,1 0-160,2-2-92,4-1 313,2-2 202,4-3 307,2-3-309,2-3 387,2-3 383,1-5 445,0-1 205,0-2-150,-1-4 21,-2-3-102,0-4 68,-2-4-158,-1-1-360,-2-3-503,0-2-198,-2-1-342,-3-2-403,-2-1-351,-3-2-610,-3 0-270,-3-3-120,-3 0 27,-2 0-18,-2 0 17,-3 0 32,-2 1-19,-3 1 61,-1 3 31,-2 2 61,-1 3 327,1 3 211,-1 3 360,3 2 161,1 4 424,2 2 146,1 2 418,3 2 142,0 0 92,0 2 911,0 2 474,-3 5-415,-4 4-1550,-4 9 1,6-10 0,0 1-1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2:17.5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153 48 22117,'-28'-15'-85,"4"5"130,17 20-17,0 2-5,-1 2 16,0 1 23,-1 2 16,1 1 34,0 0-5,1 1-12,-1 1-17,1 1-38,1-1 4,0 0-27,3 0 6,-1-1 10,2 1-5,0-1 17,2 0-6,0 0-5,0 0-17,0-1-1,2 0 7,2-1 10,1 0 40,2-2 34,0 0 49,3-3 46,0 0 61,2-1 28,2-2 1,1-3-7,2-1-78,2-2-44,2-2-12,0 0-45,1-2 13,-1-3 15,0-1-28,-1-3-10,0-1-7,-1-2 6,0-2 12,0 0 22,-2-3-23,-1 1-11,-1-3-16,0 0 5,-2-2 5,-1-2 23,0 0-5,-3 0-7,-2-1-4,-2 0-7,-2 1 6,-2 2-22,0 1-11,-3 1-40,-2 0-22,-4 1 0,-3 1 6,-2-1-1,-3 0-5,1 1 12,-2 0-12,2 2-12,1 1-32,2 3-57,1 1-129,3 3-134,1 1-207,2 2-185,2 1-135,0 2-240,1 0-343,-1 2-648,2 1-768,0 4-3955,1 0 6845,0 0 0,0-4 0,0-1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2:18.3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0 120 24553,'11'-66'633,"-2"13"-521,-8 53-84,-1 0-51,0 2 29,0 2 39,0 3 6,0 2 10,1 3 7,0 1 21,1 3-10,1 1 10,-2 2 1,2 1 5,-2 1 17,1 1-6,1 1-5,-2-1-17,1 1-5,0 0 5,-1 0-12,0 1-4,-1-1-18,1 1-5,-1-1-12,1 0 1,0-2-28,0-1 16,-1 0-5,1-3-6,-1-2 23,1-2-23,0-2-6,-1-2 7,1-2-12,0-1 5,0-1-10,1-2 10,-1 0-10,0-2-7,0 1-16,-1-2-1450,0 1 565,1 0-650,-1 1-1573,0 2 3136,0 3 0,0-3 0,0 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2:20.0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255 96 22431,'-2'-41'924,"-1"8"-812,-2 31-73,0 1-22,-1 1-17,-1 1-17,-2 1 39,-2 4-11,-1 1-11,-2 4 0,-1 1-11,-1 3 0,0 0 22,0 2 23,0 2 5,0 1 11,1 1 1,1 2-6,0 0 5,2 0 6,2 1-6,2-1-5,2-1-6,2-1-5,2-1 16,1-1 12,3-1 22,2-2-6,4-1 23,2-1 34,3-2-7,2-1 35,3-2-6,1-3-17,2-2 0,1-2 0,2-2-11,1-4-28,1-3-12,2-4-5,-1-2 0,1-2 0,-3-2 23,-2-2-6,-2-1-1,-4-1 1,-3-1-34,-4-1 1,-3 0-12,-3-1-6,-3 1 0,0 0-16,-4 0 0,-1 1-12,-4 0-5,-2 2 0,-1 2-12,-2 1-5,-1 1 6,-2 2-12,1 1-5,0 3-17,2 1-17,0 3-50,2 0-90,2 2-156,2 2-236,2 0-141,3 2-172,1 0-185,1 1-298,1 4-626,1 2-746,3 3-4794,2 0 7539,0-1 0,-3-4 0,-1-2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2:20.7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184 171 24564,'-9'-64'-33,"1"13"-12,3 51 17,0 3 5,-4 2 35,-1 4 10,-3 4 17,-1 4-5,0 3-17,1 3 5,-1 2-11,2 2 12,0 0 5,2 2 5,0-2 6,2 1-16,1 0-1,2-1 6,1-2-5,3-1-1,0-3 0,2 0 6,3-2 0,2-1 23,2-3 27,1-1 34,2-3 51,1-2 50,1-2 33,1-4-5,2-1-17,2-4-50,1-3-40,2-4-22,0-5 6,0-3-34,1-2-6,-1-4-5,-1 0-17,-3-2 6,-1-1-6,-3 0-6,-3 1-5,-4-1-12,-1 0-16,-4 1 6,0-2-7,-4 1-4,-1 0-18,-5 1-11,-1 0 6,-3 2-23,0 0 12,-2 4-6,-1 0-34,2 3-33,1 4-84,0 2-146,3 4-156,1 2-119,3 3-117,-1 2-129,1 4-218,0 3-488,-1 4-771,1 3-904,3 1-4962,1-1 8189,1-2 0,1-6 0,0-3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2:21.4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84 124 22974,'-31'37'252,"5"-3"-101,19-12 23,1 2 22,2-1 16,0 0-16,2 0-28,0 0-28,1 0-22,0 0-45,2-1 11,1 0 0,2-1-11,4 0 16,1-3 6,2 1 12,1-3 5,1-2 28,2-1 6,1-2 0,1-2 5,-1-2-17,1-1 1,-1-2 5,0-1 11,-1-3-11,0 1 0,-1-1 11,-1-3-17,-1 0 12,-2-5-23,0-1-39,-2-2-17,0-3-5,0-4-34,-2-2 11,-2-4-22,1-2-11,-2-4 5,1-2-11,0-4 5,1-1 1,0-3 5,0 0 6,1 1-17,-3 1 17,1 4 0,-3 4 11,0 5-12,-1 4 1,-3 5 0,0 5-17,-3 2-17,0 4-44,-2 1-40,0 2-34,-4 1-27,-1 4-34,-4 1-50,0 6-79,-2 2-112,1 2-157,1 2-229,1 0-370,2-2-673,2 0-1002,2-2-5650,2-2 8518,1-4 0,4-2 0,1-3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2:23.5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301 80 19921,'-66'-35'846,"12"6"-639,46 29-39,1 0-28,-1 2-34,0 1-11,0 3-16,-1 1 5,0 2-11,-2 2 5,0 2-11,0 1-22,-1 2 5,1 1-22,0 2-5,1 0 10,0 2-5,2 0 6,0 2 0,1 0-6,2 1 12,1-1-7,2 1 18,0-2 5,2 0 22,0-1 34,4 1 39,2-1 62,4-2 67,2-2 34,4-2 10,3-3-21,3-3-57,2-2-33,2-3-56,0-3-34,2-1-17,0-3-16,0-1 16,-1-4 1,-1-1 5,-2-3 0,-1-1-5,-1-2 10,-2-1 7,-3-2 10,0-1-5,-4 0-6,0 0 0,-3 0-22,-3 0 0,-2 0-12,-3-1-21,-2 1-7,-1-2-16,-2 0-23,-4-1-5,-2 1-11,-3 0-1,0 1 1,-1 0-6,-1 0-11,0 3 0,1 1 5,0 1-28,2 4-38,1 1-85,2 3-190,2 2-9484,1 2 3586,3 2 7108,1 1 1347,0 2-1182,0 2 335,1 5-464,-1 4 61,1 3-904,0 1-354,0 0 297,0-2 1,0-7 0,0-4-1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18:59.7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 66 20308,'-24'-4'156,"3"3"-105,10 11 5,-1 1 0,0 3-12,1 0-4,0 2-7,2-2-16,1 0 22,2 0-22,0-2 0,3 1 28,1-2-12,1 2 18,0-1-1,1 0 12,0 0-6,2 0 39,1-1 17,3-1 22,0-1 23,2-2-17,1 0 17,1-2 5,1 0 18,1-2-12,0-2-11,1 0-28,2-3-34,0-2-11,1-2-6,0-3 6,0-1 0,-1-1 28,-2-1 6,-2-1-6,-2-1-6,-2-2 1,-3-1 5,-2-1 0,-1-2 5,-1 0-16,-4 1-17,-1 0-17,-5 1-22,-1 2 0,-3 1-17,-2 2-11,1 1-17,-2 1-11,2 3-34,-1 0-56,2 2-89,2 3-113,1 0-145,1 3-151,1 2-197,1 3-374,1 3-437,2 4-528,1 1-789,3 2-6907,0-2 9546,2-1 0,-1-6 1,1-2-1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2:24.2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180 191 23758,'9'-43'-291,"-4"12"279,-16 43 12,-2 3 0,-4 3 23,-1 2-18,-1 3 12,0 2 0,0 0-23,2 0 6,1 2 6,2-1 0,4-1 5,1 1-6,3-3 7,3 0-1,1-3 22,2-2 40,2-1 17,1-4 50,4 1 50,1-4 51,3-1 39,2-2 17,2-2-34,3-2-38,3-2-41,1-4-49,3-2-6,-1-5-1,2-3 1,-3-2-6,2-3 6,-3-2-6,0-1-11,-1-2 6,-3 1-17,-2-2-17,-2 2-17,-4 0-11,-1 0-22,-4 0-12,-2-2 0,-1 0-16,-2 0 11,-1 0-23,-3 0 17,-3 1-5,-1 1-12,-2 0 6,-1 2-22,0 1-12,-1 2-33,1 2-62,1 4-128,2 3-191,2 3-118,2 3-50,1 1-68,1 4-60,-2 3-337,0 5-634,-2 5-755,0 3-918,-1 2-4616,2-2 8004,0-3 0,3-7 0,1-4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2:24.9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179 91 20380,'-61'42'403,"12"-3"-229,37-17 50,2-1 0,-1 1-34,2-1 51,-2 7-185,4-8-5,0 6 21,6-12 41,0 1 33,1-2 33,2 0 39,2 0-5,3-1 6,2 0-1,1-1 241,9 4-201,-3-5-23,6 4-11,-4-7-17,1 0-28,0-1-11,1-3 101,6-1-145,-7-1 10,3-2 34,-10-1 17,-2-1 6,-1-3-23,-2-1-40,-1-5-44,0-2-28,-1-4 0,-1-2-16,-1-2-1,-2-2-11,1-2-6,-2-2-16,0-1 11,0-2-6,-2 0 0,-1 0 23,-8-10-18,3 12 29,-14-20-45,12 27-5,-6-6-1,10 19-28,0 2-33,3 2-106,1 3-158,0 0-246,1 2-2380,1-1 1786,0 2-223,0 3-612,-1 2-918,0 4-4973,-2 1 7897,0-2 0,1-3 0,2-3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2:27.0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20 495 22957,'-12'-33'252,"4"6"-213,12 21 23,4 0 11,2-1 11,1 0 106,10-4-100,-4 4-18,8-2-4,-6 4-18,0-1 0,1 2 6,-1 1-16,1 2-18,-2 0-11,0 1-5,-2 0-12,4 2 1,-7 0-1,2 2-5,-7 0 11,-3 1 17,0 0 11,-2 1 28,-1 1-28,-2 1 0,0 1-23,0 1-5,0 5 6,0-2-6,0 4-6,0-5 12,0-1-17,0 1 11,1-2 0,-1 1 0,1-2 5,-1 1 29,-2 0 134,-4 7-51,-1-3 1,-5 5-12,0-4-5,-1 1-28,-3 2-17,-1 0-34,0 0 1,-1 0-12,1-1 6,2 0 33,-6 4-33,6-5 0,-9 12-17,13-16 0,-3 5-11,9-10 11,2-1-6,-1 0 0,2-1-5,0-1 6,1 0-1,0-1-5,1 0 22,0 0-28,0-2 6,0 1 0,0-1 33,0-1 23,1 1 33,1-1 40,0 1 62,3-1 33,1 0 5,3 0-28,3 0-38,2-1-46,3-2-22,2-2-11,2-2-17,0 0-11,1-2-1,0 1-38,-1 0 11,-1 1-12,-2 1-16,-2-1 6,2 2-1,-6 1-16,-1 1-6,-6 2-40,-1 1-27,-1 0-28,1 0-34,-1 0-33,1 0-57,1 0-66,0 1-97,1 1-183,1 3-314,1 1-595,0 1-990,-1 3-1255,0 0-4644,-2 1 8391,0-2 0,-4-4 0,1-3 0</inkml:trace>
  <inkml:trace contextRef="#ctx0" brushRef="#br0" timeOffset="530">1005 100 24497,'28'-55'-207,"-6"11"78,-23 45 45,0 1 67,-2 4 40,-1 3 10,-1 3-5,-2 3 0,-1 4 6,0 3 5,-2 3-5,0 2 16,0 3 40,-3 3-1,0 3 12,-3 2-17,-2 4-11,-2 3 11,-2 3 0,-3 3 61,-15 26-94,8-16-18,-1 1 1,-1 0-17,0 3 50,-1 3 0,1-2-16,8-12-34,2-4 0,2-3 5,8-13 96,-9 21-79,17-38 62,-2 9-79,7-20-5,-1 1-28,2-7-124,0 1 18,0 0-668,0 2 276,0 0-3507,0 3 1103,0-2 2913,0 2 0,0-4 0,0-1 0</inkml:trace>
  <inkml:trace contextRef="#ctx0" brushRef="#br0" timeOffset="1478">1399 626 24833,'-4'-30'17,"-1"5"-79,-2 23 1,-1 2-12,-2-1 34,-3 1 16,-1 0 6,-3 1 23,-1 1 0,0 2 10,-2 0 1,2 1 11,-1-1 6,0 0 11,1-1 22,0 0 22,2 0 23,2-2 17,1 1-6,2-2-22,2 1-5,2-1-29,2 0-11,2 0-5,1 0-7,-1 0 1,2 0-11,0 0 22,1 0-269,-1 0 157,0 1 22,0 0 6,0 1 23,1 2-1,-1 0-16,0 0 11,0 1-1,0 0 1,1 1 6,0 0 10,0 0 6,0 3 1,0 0-1,0 1-11,0 2 22,1 1 1,0 2 5,0 2 0,-1 0-6,0 3 0,0 1 6,0 1-5,0 2-1,-2 0 1,1 3-12,-3-1 39,0 2-39,0 0-11,-1 2 0,0 0-22,-1 1 44,0 0 12,0-1 16,1 1-10,-1-3-7,1 0-10,-1-3-1,2-3 23,0-2-23,0-1 23,1-3-11,-2-1 16,2-2-16,0-2 5,0-2 17,1-2-11,0-2 39,1-3 22,0 0 1109,1-2-896,0 0-263,-1 0-11,0-1-28,-1 0 5,1-2-16,-3 1-6,0-3 11,0 1-16,-2 0 21,-1-3-10,0 2 0,-1-2 5,-1 1 6,0-1-17,-1-1-6,0 1 12,0-1-29,0 0 34,0-1-5,0 2 11,0-1 5,-1 1-11,1 1 12,1-1-18,-1 1 18,2-1-18,0 1-5,0 0-5,2 0 16,-1 1-17,2 0-50,-2-2 40,3 3-18,-1-2-28,4 4-33,-1 0-95,1 0-129,1 1-2880,0 1 1995,1 2-600,2 3-1360,3 4-5523,0 0 8687,1 1 0,-3-6 0,-1-1 0</inkml:trace>
  <inkml:trace contextRef="#ctx0" brushRef="#br0" timeOffset="2045">1246 954 24732,'12'-29'-386,"-2"7"363,-12 25 35,-1 2 4,-2 1 1,0 3-11,-1 1 5,-1 1-5,0 1-12,1-1-11,0 1 12,1-1-7,2 0 12,0-1 6,1 1 0,2-2 5,0 2 11,0-2 6,1 1 0,3-1 6,3 0-1,1 0 7,2-1-1,1 0-6,1-1 7,0-1-18,2 0-11,-1-1 0,2 0-11,-1 2-5,0 0-6,-1 1-1,0 0 12,-2 2 12,-1-1-12,-2 2 11,-1 0-6,-2 2-5,1-1 12,-1 0-1,0 0-6,-1 0-5,-1-1 12,0 0-7,0 0 12,-1-2 17,0 0 16,-2-1 23,0-1 61,0-2 57,-1 1 11,-2 0-6,-3-1-39,-4 2-62,-4 0-28,-5 0-22,-3 0-28,-1-2-34,-2 0-17,1-2-33,0-1-45,3 0-56,1-1-113,2-1-144,2 0-247,3 0-403,1 0-601,2 0-866,1 0-1043,0 0-4643,3 0 8228,0 0 0,3 0 0,2 0 0</inkml:trace>
  <inkml:trace contextRef="#ctx0" brushRef="#br0" timeOffset="2546">1202 932 25853,'12'-27'319,"2"3"-246,5 16-6,3-1-11,3 0 0,3-2-28,3 1-17,3 0-5,1 0-1,0 1-38,-1 0-46,-3 4-100,-2-1-185,-3 3-112,-2 1-224,-5 1-359,-1 1-566,-3 1-844,-4 1-797,-2 2-5063,-4 2 8329,-3 0 0,-2-2 0,0-2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2:33.3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16 263 21304,'-7'-28'-45,"2"6"-44,4 22 55,1 0 68,-1 3 55,1 1 23,0 2 12,0 2-1,0 1-17,-1 3-27,1 1-29,0 1 12,0 1 16,0 1-5,0 1 17,0 0-17,1 0-17,-1-1-6,2-1 6,-1 0-22,1-1 5,0 0-11,0-1-5,-1-2-1,1-1-5,-1-1 0,0-1-29,0-1 24,0-2-12,0 0-6,0-2 6,-1 0-39,2 0-40,-2-2-27,1 1-51,-1 0-79,1-1-105,0 1-214,1 1-380,-1-1-505,1 2-665,0 0-1889,2 1-2845,-1 0 6839,0 0 0,-2-2 0,0-1 0</inkml:trace>
  <inkml:trace contextRef="#ctx0" brushRef="#br0" timeOffset="521">542 0 22464,'-24'6'95,"3"4"-50,11 6 11,0 3 34,0 1 16,1 2 40,-2 3-1,0 1 1,-1 2 89,-7 18-128,4-8 111,-16 49-168,15-39 51,-2 7 0,0 1 0,3-7 67,-2 5 0,0-1-73,3-10 135,-19 43-163,21-56 101,-13 24-118,17-36 57,-6 11-91,10-20 29,-4 7-34,7-10-16,-3 5-1,3-7-156,0 6 5,0-4-1075,0 9 330,0-6-6396,-2 14-908,2-13 8206,-3 4 0,4-10 0,-1-2 0</inkml:trace>
  <inkml:trace contextRef="#ctx0" brushRef="#br0" timeOffset="1552">1155 285 24183,'9'-25'219,"-3"5"-219,-8 20-28,-2 0 0,-1 0 11,-1 0 17,-3 0 0,0 0 0,-2 1 6,-1 0 10,-2 2 7,-1 1 5,-3 0 5,-1 0-5,-2 1-5,0-1-1,-2 1 1,-1 0 5,0 0-6,-1-1 17,0 1 0,0-1 6,1 0 67,-7 1-67,8-1 50,-17 2-61,20-2 111,-15 0-89,23-1 62,-6-1-101,13-1 16,1 0-33,3 0 17,1-1-146,0 2 85,0-2 16,0 3 16,0 0 29,-1 3-22,1 1 16,-1 2 0,1 2 0,-1 0-11,1 2 6,0 0 5,0 3-11,0 0 45,0 2-40,0 1 7,0 1-1,0 0-11,0 2 11,0 0 0,0-1 28,0 13-22,0-9 6,0 7-6,0-10-6,0-1 12,0-1 5,0 0 0,0-1 33,0 0-27,0 0-12,0 0 6,0 0-17,0-2 12,0 0-12,0-2 6,0-1-23,-1-1 23,-1-1 0,2-2 11,-2-1 11,2-2-17,-1 0 1,0-2-6,0 0 39,0-2-40,1 1 7,-1-1-18,0-1-16,1 1 28,-1-1 11,1 1 6,-1 0-34,1 0 16,-2 0 1,2 0 11,-1-1 62,1 0-23,-2-1 11,2 0 572,0 0-510,-1-1 0,0 0-39,-1 0-34,0-1-17,-2 0-22,-1-2-5,-1-1-1,-5-4-11,2 1 1,-3-1-1,3 1 28,0 0-22,0 0 22,0 0-22,1 0-56,-1 0 50,1-1-22,0 2 22,1-1 6,1 0 5,-1 0 0,1 0-10,-1 0-1,1 0-11,-1 0 0,0 0-11,0-1 39,1 1-34,-1 0 0,0-1 18,0 1-52,1-1 29,-1 1 17,2 1-40,0-2-33,1 3-101,2 0-112,1 4-134,1 0-589,0 1 465,2 0-89,2 2-297,2 3-684,4 3-1175,1 1-5989,1 0 8772,-2 0 0,-5-5 0,-2-1 0</inkml:trace>
  <inkml:trace contextRef="#ctx0" brushRef="#br0" timeOffset="2188">1024 613 22302,'-16'1'56,"4"1"-17,5 5 11,2 0-5,-3 2 11,1 0-5,0 2-7,0 0-10,0 0-17,1 0 0,0-2 5,1 1-11,0-1 0,-1-1-5,2 0-6,0 1 0,1-2 0,1 1 0,1-1 0,0 0-6,1 0 12,0 0 0,0-1 27,2-1 34,1 0 51,3-1 67,0 0 50,3 0 6,0-1-34,3 1-56,2-1-61,2 1-45,2-1-23,0 0-22,0 0 6,-1 1-1,-1 1 6,0 0 6,0 1 0,-1 0 11,1 0-17,1 1 0,-1 0 6,1 1 0,-1 0-6,-1 1 0,-1-1 1,-2 1 4,-1 0 7,-2-1 16,-3-1 34,-1-1 22,-3 0 51,0-2 38,-2 0 63,0-1 17,-1 1-7,-1-1-38,-4 2-68,-1 1-56,-5 0-33,-2 2-18,-2 0-27,-3 1 6,-2-1-35,-3 0-21,1-1-18,-3 1-33,1-1-33,0-1-46,0-1-49,3-1-63,0 0-95,4-2-128,2 0-191,3-1-297,1 0-493,3-1-643,2 2-869,2-2-5165,0 2 8156,3-1 0,1 0 0,0 0 0</inkml:trace>
  <inkml:trace contextRef="#ctx0" brushRef="#br0" timeOffset="2673">980 679 23478,'8'-39'633,"0"8"-443,-4 27 6,2 0-11,1-1-34,1 0-28,2-1-28,2-1-22,1-1-11,3-1-12,1 0-11,3-1-22,0 1 22,0-1-11,2 1 7,1-1-2,1 1 12,2-1 0,1 1 0,2-1 11,0 0-40,2 0-10,-1 2-28,0 1-57,-1 1-27,-2 2-91,-2 2-133,-3 1-191,-3 0-313,-2 3-505,-2 2-913,-3 3-1411,-4 2-4778,-2 1 8441,-4 0 0,0-5 0,-2-2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2:37.8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341 90 23030,'-59'-35'375,"11"6"-280,45 28-22,0 1-11,-1 0-12,0 0-28,-1 0 1,0 0 5,-2 4-11,-2 0 11,-1 5 28,-2 0 11,-1 2 28,-1 2 6,-1 1 5,-1 3 1,0 1 16,0 2 22,1 1-27,0 0-6,2 0-34,0-1-33,4 0-6,1 0 6,3 0-22,3-1 27,0-1-5,3 0 11,2 0 28,3-1-6,2 0 7,2-1 10,1-1 23,2 0-6,0-3-6,2 1-22,0-2-6,2 1 1,0-2-1,0 0 1,1-1-7,0-1-10,0-1 28,2-3-6,0 0-6,3-2-5,-1-2-6,2 1-5,-2-2 22,-1 0 0,-2-2 0,-2-2 11,-1-1-17,-2-1 1,-2-1-12,0 0-11,-1-3-17,-1 0-11,0-4 6,0-1 5,0-3 0,-2-1 39,2-13-38,-5 7-7,2-8 12,-5 11-23,-1 0-5,-1 0 0,0-2 0,-1 2-6,-2 0 6,-2 0 0,-2 1-6,-2 2 6,-1 1-1,-2 2-4,-1 1-12,-2 2 11,-1 2-17,-1 1 1,-1 2-7,0 2-27,-1 2-17,1 3-39,1 0-235,-4 5 83,6 1-72,-2 4-67,9 0-85,2 1-111,2-1-158,2 2-290,1-1-561,0 1-1036,2-1-6055,1 0 8682,0-3 0,1-2 0,-2-2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2:39.8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338 130 22789,'-4'-59'834,"-1"11"-604,2 43-51,0 0-28,0 2-44,0 0-34,0 1-51,-1 0-11,0 1-33,-1 0-12,0 0-5,-3 1 11,-2 0 0,-2 3 0,-1 1 17,-2 4-12,-9 8 18,5-1 5,-7 5-28,8-2 28,0 0 11,1 2-11,-1 2 22,-6 9-27,8-5-1,-4 6 12,9-10-6,2 0 0,2 0 0,2 0 0,2 0 5,1-1-5,2 1 23,2-1-23,1-1 39,4-2 23,3-1 33,3-1 39,2-2-5,1-2 11,3-2 6,1 0 33,2-3-11,2-2-16,3-2-7,2-1-55,4-2 5,0-3 0,1-2-5,1-3-17,-1-2 5,0-2 6,-3-1 6,-2-3 22,-2 0 5,-3-2 1,-2-1 5,-4-1 11,-3 0-10,-3-1-18,-2 0-11,-3 1-50,-2-1 17,-2 0-12,-2 0-28,-1-1 1,-1 1-12,-2-1 0,-3 2-11,-2-1 6,-2 1-17,-2 1-17,0 1-185,-15-10 67,11 11-27,-10-5-79,15 14-62,1 2-140,2 3-117,0 0-113,2 2-122,0 1-146,-1 4-331,0 3-391,-1 5-662,1 3-1120,0 3-4307,3-1 7763,0-2 0,2-7 0,1-3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2:40.6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176 160 24413,'-8'-56'179,"1"11"-179,5 45-11,0 0-11,-2 0 5,-1 3 6,-3 1 27,-2 4-4,-1 2-18,-2 4-5,-1 1-45,1 1 33,1 2 7,0 0 10,1 1 0,1 1 6,1 1 6,1 2-6,3-1 17,-1 2-12,3 0 1,1 0 16,1-1 29,3-1-1,0 0 12,5-2 27,1-1 1,3-2 33,1-1 12,1-3 16,1-2 6,-1-3 34,1-2 27,-1-3 0,1-1 6,1-1-50,1-2-28,2-2-34,2-3-17,0-3 17,0-3 0,1-1 0,-2-2-11,-1-1-6,-3-2 0,-1-1 6,-2-2 5,-3-2 1,-1 2-18,-3-3-27,-1 2 11,-3-1-40,0 0-5,-2 1-5,-2-1-7,-2 0-4,-3 1-7,-2 0 1,-2 2-29,-3 0 23,0 2-5,-1 1-1,1 1-11,-1 3-5,2 2-17,2 1-51,2 3-67,2 1-106,1 3-146,4 1-128,0 2-12,2 0-40,0 0-60,1 3-158,0 2-497,0 5-713,0 3-1030,0 2-5490,2 0 8537,-1-2 0,1-7 0,-1-2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2:41.2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 57 26206,'-6'-31'0,"0"6"-40,6 25 18,0 0 0,0 2 22,0 1 33,0 3-5,0 2 17,2 3-6,-1 2 6,1 3 0,1 0 0,-1 2 5,0-1 0,1 1 6,-1 2 12,0-2-12,1 2-6,-1-1 0,1 3-16,-1-2 0,1 1 22,0-2-28,-1 0 0,1 0-6,0-1-11,0-1 17,0 0-11,0-2 5,-1 0-27,1-2 16,-2 0 0,1 0-5,0-2 11,-1 1-17,1-1 5,-2-1-16,2 1 5,-2-1-44,0 0-45,0 0-45,0 0-67,0-1-96,0 1-122,0 0-198,-2-1-441,-1 1-845,-2-1-2186,-2 1-4928,1 0 9023,-1-2 0,3-4 0,1-1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2:43.2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96 22503,'-3'-50'1160,"0"10"-897,3 37-106,-1 1-141,0 2-139,1-1-11,-1 1 27,0 1 79,0 3 129,-1 4-34,0 4 12,-1 3-23,-1 5 39,-4 13-45,1-5-16,-3 8-6,4-10 11,-1 0-5,2-1 16,-1 1 68,0 8-62,2-7-11,0 5-1,3-11-27,0-2-6,1-1 1,0-2 4,0-1 1,0-2 0,0-2-6,0-1-11,1-2 11,0-1 6,0-2-11,0 0 5,1-3-11,-1 1-11,0-1-17,0 0-23,1 0-49,0 0-74,1 1-106,1 0-140,0 0-308,1 2-611,0 0-845,0 1-1922,0 1-4228,-1 0 8334,-1-1 0,-2-3 0,0-1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2:43.9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0 412 22862,'9'-13'397,"-1"2"-273,-1 9 10,1 1-11,1 0 17,-1 1-22,1 0-6,-1 0-17,1 0-17,0 0-5,0 0-6,0 0 6,1 0 0,1 0-11,0 0-12,2 0-16,1 0-1,2 0-5,1-2-11,-1 1-28,0-1-6,0 0-56,-2 0-78,-2 1-123,-2 1-186,-2 0-195,-2 0-331,0 0-498,-2 1-746,-1 2-1567,-1 2-4212,-1 2 8009,-1-1 0,0-3 0,0-1 0</inkml:trace>
  <inkml:trace contextRef="#ctx0" brushRef="#br0" timeOffset="628">438 171 24066,'57'-64'476,"-7"13"-353,-30 42-22,1 1 0,3 0-17,-1 1-17,0 1 0,0 1-11,-2 1 0,0 0-6,-2 2-27,-1 0-12,-2 2-17,-2 0 6,-2 2-5,-3 1 5,0 3 0,-1 3 5,-2 1 18,1 2 10,-3 3 18,-1 1 0,-2 3 10,0 2-5,-2 2 0,-2 1 0,-3 3-11,-3 1-11,-3 2-12,-1 3-5,-3 1-6,1 1 6,-2 1-11,1-1-1,0 2 1,1-2-6,2-1 11,1-2 6,2-2 5,0-1 17,0-2 23,-2-1 11,1-1 0,-3-1-12,1 0-38,-1-2-12,0 0-6,3-4 1,-2 5 0,7-12-6,-2 4 0,7-13 5,0 0 1,1-2 39,0 1-6,2-1 22,1 0 12,3 0-11,2-1 11,2-2-6,2-2 11,3-1-22,1-1 6,4-1 5,0-1-5,2 1 22,0-1-17,2 1-6,-1 0 1,2-1-28,0 1-18,1 0 7,0 1-29,-2 1-27,0 1-51,-4 1-96,-1 3-111,-3-1-151,-4 2-141,-2 2-201,-2 2-359,-4 3-577,-2 3-1040,-1 1-5015,-3 0 7775,-1-1 0,1-5 0,0-2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19:05.6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24239,'3'44'73,"0"-3"-56,-1-18 5,0 1 18,1 1 4,0 0 7,0 2-12,0-1-17,-1 1-10,1 0-12,1 0-12,-1-1 24,0 0-1,0-2-6,-1 1 1,1-3 5,-1-1 0,0 0-5,0-2 28,-1 0-46,2-1-21,-1-1-85,2-1-156,-1-2-236,0 0-442,-1-2-818,0 1-1255,-1-1-5645,0-2 8670,-1-1 0,0-5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2:46.381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229 101 24808,'-17'-51'-6850,"3"9"4521,11 39 2030,0 1 260,0 1 900,0 0-573,0 1 668,-1-1-1300,-1 2 2312,-1 2 548,-2 2-346,-2 4-425,-2 3-708,-1 3 22,0 2-753,0 3 99,2 0-713,-1 0-542,3 0-233,0-1 7833,0 1-6750,1-1 0,0 1 0,0 0-1845,2 0-163,0-1 23,3-1 141,-1 0 1872,2-1 11,0-1 28,1 7-33,1-6 5,0 4 17,0-6-10,0-1-7,0 1-28,0-1-11,1 0 11,1-2 0,1 1 12,1-3 44,2 3-33,-2-5 195,8 5-100,-5-8 28,4 1 16,-4-4 7,0-1-12,2 0-28,1-1-34,1 0-5,2-1-17,2-2 0,0-1 45,10-5-85,-5 1-10,7-4 0,-6 3-6,0-2 0,0-2-17,1 0 0,-1-1 11,-1 1 29,-5 1-6,-1 2 11,-4 0 5,-2 0-10,-1-1-1,-1-1 45,0-6-50,-3 4 67,0-11-67,-2 10-6,-1-3-5,0 6-23,-1-1 6,-1 2 5,-3-1-5,0 0 0,-3 0-12,0 0-5,-1 1 0,-1 0 6,0 0 5,-3 1 0,1 0 23,-1 0-12,-9-5-22,6 4-5,-6-5-1,6 5 6,2-1 6,0 1-6,2-1-17,0 1 11,2 1 1,1 1-18,1 2 12,2 1-17,0 1-62,3 1-61,1 1-179,1 2-146,0 0-874,1 1 414,0 5-542,1 2-1323,2 6-6284,1 1 9085,0-1 0,-1-6 0,-2-2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2:48.50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30 78 27061,'-17'-26'-7895,"4"5"5193,15 21 6538,1-1-1890,2 0-639,2 0-339,1 0-268,4-1-414,1 0 2046,1 0-82,2 0-2476,2 0 77,1 0 22,1 1-99,3-1 8,0 0 149,1 1-107,1-1 134,-1 0-144,1 1 140,-3-1-14,0 1 15,-2 1 6,-1 0-114,-1 0 34,-3 0-25,-2 0 26,-2 0 7,-3 0-17,-1 0 54,-1 0 13,-1 0 61,-1 0-341,-1 1-107,0 1-471,0 0-312,0 1-292,0 0-55,1 3-345,1 0 229,0 1 98,1 2 234,1 1 427,1 2 173,0 2 301,-1 1-172,1 3 327,-1 0-346,0 3 182,0 0-76,0 4 80,-1 1 191,1 3 52,0 1 219,-1 2 72,1 3 144,0 2 58,-1 3 24,1 2-70,-2 2 14,2 2-99,0 1 29,-1 0-51,1-1-20,-1 1 27,-1 0-44,-1 0 67,0 3-83,-2 0 109,2 3-54,-3 0 62,1 1-21,0 1-3,0-2-52,0 1-41,1-1-5,0 0-76,0-2 9,3 18-92,-2-17 19,1 11-23,-1-22 22,-1-2 32,0 1 6,0 0 66,-1 3 6,-1 1 109,1 3-15,-2 1 55,0 3-1,0 1-24,-1 3 40,-1 1-14,-1 3 48,-1 1-65,0 0 27,2 0-111,-1-1 13,2-2-63,1-1 15,0-2-71,0 1-30,0 0-18,0 0-14,0 2 56,0 1-13,0 1 64,0 1-39,0-1 9853,0 23-5282,0-22-5213,0 16 11,0-27-6,0-3 60,2-2-76,0 0 16,1-1 677,0 1 0,1 2 0,1 0 27,2 24 7,-1-14 52,-1 3 1,0 2-42,0 3-209,-1-13 1,-1-1 230,0 4-404,0 0 382,-1 1-18,0-3-4,1 0 147,0-3-142,-1-1 6,1 0 10,0 0-16,0 2 5,0 1-5,-1 1 39,1 25-50,-2-17-424,1 19 390,-2-24 17,0 1 11,0-1 802,0 1-785,0 20-28,0-19 33,0 15-22,0-23-5,0-1 5,0 1 16,0 0 1,0-1-6,0 0-5,0 0-28,0 0-12,0 21 12,0-17 2,0 2 0,0 0-2,0 3 5,-2 29 12,2-41-18,0 0-5,0-2 714,0-1-703,0 16 0,0-14-249,0 12 243,2-18 1,0-1-6,1 0 566,0-2-577,0 0 382,-1-1-359,0 0-1,0-1 6,1 14-23,-2-12 17,2 38 17,-2-37 241,2 21-274,-1-29 16,2 0-17,-1-1 1,0-2 22,2 7-6,-1-8 0,1 4-11,-1-10 6,-2 0-1,1-1 6,-1 1 17,1 0-44,-1 1 27,1 0-34,-1 0 1,1 10 5,0-7 34,1 24-17,-1-23 22,-1 13 1,0-19-12,-1-2 0,-1-1 6,0-2-6,0 2-5,0-3-12,0 2 6,0-7 23,0 1-29,0-1-5,0-1 0,0 0 5,0-1 6,0 0-11,0-1 11,0 1-11,0-1 16,0 1 12,0-1-17,0 2 0,0-2-11,0 1 5,0 0 23,0-1-23,0 0 1,0 0-6,0 0 11,0 0 0,0 0 5,0 0-16,0-1 22,0 0 12,0-2 548,0 1-560,-1-1 0,-1-1 12,-1 1-29,-1-1 0,-2 0-10,-3 0-12,-2 1 22,-5 0-22,-5 2 6,-5 1-1,-5 2 12,-6 3 11,-2 0 11,-4-1-11,-1 1-5,-1-1-225,1-2 235,1 0 18,-15-1-18,16-1-21,-8-2-1,21 0 22,4-1-33,5 0-33,3 0-68,5 0-140,3 0-207,3 0-868,4 0-443,14 0-3467,2 0-4121,13 0 9375,-5 0 0,-8 0 0,-6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3:02.7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213 96 21388,'-2'-36'1009,"-1"6"-751,0 28-46,0 0-77,-1 1-46,0 1-33,-2 0-16,0 0 4,-3 4 1,-2 2 0,-3 5 5,-1 3 68,-11 12-68,8-5 12,-8 9 106,2 7-118,10-12 96,-6 29-101,16-31 50,7 29-56,4-30 157,21 24-117,-9-29-1,13 7 23,-12-16 5,2-3-5,1-1 5,2-3-16,1 0 16,1-4 102,21-11-180,-16 1 207,41-31-162,-47 23 0,18-18-11,-32 20 10,-1-1-4,-3-1-7,-2-1 18,-3 0-1,-2 0 0,-2 0-10,-4 0-7,-6-9-33,-2 8 6,-5-5-12,3 12-22,-2 3 11,0 2-11,0 2-5,0 2 16,2 2-33,1 1-46,2 1-44,1 2-89,2 0-1743,-4 8 1098,7-2-342,-2 6-441,8-2-724,3 1-2631,0 2-2382,2-1 7366,-1-2 0,-1-4 0,-2-2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3:03.4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227 125 23489,'-69'16'224,"10"0"-146,46 4 18,-1 0-7,1 2 6,0 2 6,2 0-11,1 2 11,1-1-34,2 2 0,2-2-17,3 1 6,1-1 6,1-2-23,1-1 6,3-2-23,1-3 40,3-1 246,12 3 107,10-9-292,2-2-33,2-13-12,-12-6 1,1-2-7,1-2 1,-1-3-6,-1-1 51,8-11-34,-10 6 11,6-9 6,-12 9-6,-1 1-5,-3-1-17,-3 2-6,-2-1 17,-3 1-39,-2 0-1,0 0 12,-6-10-28,0 9-22,-6-6 0,2 10-23,-1 2 22,-1 1-10,1 1-1,1 1 1,1 3-51,1 0-45,1 3-448,0 2 107,3 3-90,0 1-119,0 6-217,2 4-448,-2 3-706,0 4-1171,0 1-5304,1-1 8497,0-1 0,2-7 0,1-3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3:04.2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280 146 23635,'-79'-1'212,"14"4"-144,51 11 10,0 3-11,0 1-5,0 3 22,2 2-11,-1 1-6,1 3 22,1 0 1,2 2 5,1-2 12,3 1-7,0-2-4,3-1-12,0 0 11,1-3-17,1-1-5,2-3-6,2-1 0,2-3 12,2-2 22,2-3 17,2-1-23,1-3 247,23-5-225,-12-5 68,37-19-140,-33 6 5,15-14-5,-22 11-11,-2 0-1,-1-3-5,-2 0 17,-4-3 0,-2 0-40,-2-2 29,-3-2 0,-1 2-18,-3-2 40,0 0-39,-2 0 17,-1 1-1,-4 2-5,-2 2 6,-2 4-23,-3 1 0,-2 5 6,-3 2-6,-1 2 6,-1 2-6,0 3-16,-1 0-12,2 4-28,1 0-44,2 3-40,4 0-95,2 3-107,3 3-139,3 2-208,1 3-386,1 1-762,2 1-1748,0 2-5370,2-2 8944,0-1 0,-1-6 0,1-2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3:06.2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147 308 21730,'-26'-50'207,"5"10"-173,21 40 22,0 0 51,-2 2 50,2 1 44,-2 3 29,0 3-34,-1 2 0,-1 3-39,-1 2-34,-1 1 6,-1 2-45,0 0 56,-2 9 0,-6 24-135,4-16 1,-2 15 5,9-32-5,0 0-6,2-2-23,0-2-16,1-1-73,0-1-90,1-2-156,0-1-196,0-1-270,2-1-391,1-1-640,4-1-1332,1-1 3187,3-3 0,-5 1 0,0-3 0</inkml:trace>
  <inkml:trace contextRef="#ctx0" brushRef="#br0" timeOffset="585">935 23 21948,'-20'-14'466,"2"6"-298,6 16-17,-1 4-17,-2 0-5,-1 3-11,0 1-6,-2 2-17,0 1 0,-1 2 0,0 2-5,0 1 16,-1 1 225,-27 43-236,19-28 36,-8 13 1,0 1-48,6-10 22,-4 8 1,-1 0-51,6-6 19,-4 6 1,0-1-42,7-9 24,-2 2 1,0-1-31,7-11 17,-21 29-39,27-39-29,-10 16-21,19-26-427,-2 10 23,10-15-3500,12 4 189,-4-9 3759,13 1 0,-16-3 0,1 0 0</inkml:trace>
  <inkml:trace contextRef="#ctx0" brushRef="#br0" timeOffset="1508">1242 461 21909,'-18'-22'566,"1"5"-437,8 17-11,-2 0-17,-1 0 5,-2 1-5,-1 2-6,-2 0 11,-1 2 90,-22 6-151,13-3 230,-46 12-191,43-13 0,-22 6 0,32-10-6,4 0 0,2-1-5,2 0 45,2-1-90,4-1-6,0 2-22,3-2-5,2 0 72,0 0-39,4 2 5,-1 0-5,2 1 17,-1 0-6,0 1 90,1 6-56,0-3-11,0 6 10,0-4 1,-1 2-28,0 2 5,0 1 79,0 11-62,-1-3 108,0 33-131,-2-22-4,0 19 10,-1-23-11,0-1 6,-2-3 0,1 0 5,-1-1 6,-1-3 0,1 1 23,-2-3-12,1 0-6,-2 0-16,1-1 6,0-1-7,-1-1 1,0-1 6,1-1-23,1-3-12,0 0 1,1-3 0,1-2 5,1-2 12,0-2 11,1-1 554,0-1-560,0-3-11,-1 0 17,1-3-23,-2-2 6,-4-4-16,1 2-1,-3-5-6,1 5 1,-2 0 5,0 0-5,-2 0 5,1 0-5,-2 1-18,-1 1 12,0 0 0,-1 2-11,-2-1 22,1 2-16,1 0-1,-3-2 12,6 3-45,-2 0-45,9 3-51,1 0-72,3 1-28,-1 0-476,2 5 151,2 0-225,1 5-363,3-1-544,0 0-990,1 0-4606,0 0 7288,-1-1 0,-3-4 0,-2-2 0</inkml:trace>
  <inkml:trace contextRef="#ctx0" brushRef="#br0" timeOffset="2084">1198 768 22240,'-36'19'319,"6"-1"-207,20-7-22,0 1 5,2-1-16,-1 1-1,3 0-11,-1 0-22,1 0-11,1 0-18,2-1 1,2-1 0,0-1 5,1-1-16,2 0 39,2-2 5,4 0 23,2-2 0,2-1 16,4 0 7,1-1-1,2 0 22,0 0-16,0 0-11,1 1-1,-2 1-5,-1 1 0,-2 1-5,0 1-1,-2 1-11,-1 2 6,-2 1 84,3 6 269,-3 11-286,-2-7-28,-5 5-28,-6-16-11,-3-1-17,-4 1-11,0-2-6,-3 2-11,-1-2-22,-3-1 5,-1-1 17,-2 0-11,-1-2-17,-2 0-6,-1-1-22,-1-1-22,0-2-6,1 1-68,2-1-67,3 0-117,2 0-179,4-1-274,3 1-415,1 0-578,4 0-789,-1 0-1232,4 0-4318,-1 0 8093,2 0 0,0 0 0,1 0 0</inkml:trace>
  <inkml:trace contextRef="#ctx0" brushRef="#br0" timeOffset="2501">1176 767 23831,'21'-26'968,"0"4"-704,-5 14-52,1 0-32,2-1-40,2 0-28,4-2-39,1 0-23,3 0-16,2 0-17,-1 1-17,2 1-6,-2 1-55,-1 2-63,-3 3-100,-3 1-112,-3 1-219,-2 2-453,-4 3-723,-1 3-1809,-5 4-5365,-3 1 8905,-3 0 0,-1-6 0,-1-2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3:10.8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702 63 17664,'-17'-28'1843,"3"5"-1406,13 20-73,-2 0-73,2 1-62,-2 0-78,1 1-11,-2 1-28,1 0-16,-2 0-24,1 0-16,-2 0 12,-1 2 4,-1 1 18,-2 4 0,-2 3-12,-1 1 0,-3 4-16,-1 2 11,-1 2 0,0 2 11,0 1 12,2 1 21,1-1 6,1 0-11,2-1 0,2-1-33,1-1 50,0 6 5,4 13-117,1-10 0,4 5-1,3-19 7,2-2 10,2 1 12,1-1 22,2 0 6,2-1 22,1-1-16,1-1-6,2-1-1,3-1 1,1-2-6,2-1-16,0-2-1,1-1-39,-1-1 29,0-1-12,-2-2 0,-2-1 0,-1-1-6,-2-1 17,-2 0-5,-1-1 16,-1 0-11,-2-1 1,0-1 10,-1 0 6,-2-1-22,1-2-12,-2-1 0,0-1-33,-2-1 45,1 0-1,-2-1 7,-1-1 21,0-1-10,-1 0 10,-2 0-10,-1-1-1,-3 0-28,-2-1 12,0-1-12,-3-1 6,2 1-11,-3 0-11,0 2-1,0 2-10,-1 3 16,0 2-11,0 3-6,0 2-27,-1 3 5,2 2-28,0 2-39,1 2-68,0 2-218,0 4-263,2 5-448,0 2-667,3 3-1165,0 2-5606,3-1 8530,1-4 0,1-7 0,0-3 0</inkml:trace>
  <inkml:trace contextRef="#ctx0" brushRef="#br0" timeOffset="793">1 1398 22083,'21'-24'538,"-2"3"-364,-7 18-18,0 0-16,1-1-39,1-1-39,0 1-23,1-1 0,0 1-16,1 0-23,0 1-17,0 2-39,-1 0-39,1 0-85,-1 1-150,0 0-248,-1 0-351,-1 0-471,-1 2-678,-2 1-1104,-3 4-4648,-2 0 7830,-2 0 0,-2-3 0,0-1 0</inkml:trace>
  <inkml:trace contextRef="#ctx0" brushRef="#br0" timeOffset="1338">439 1070 22918,'49'-33'196,"1"0"0,31-20-62,-70 52 6,-1 0-5,-1 1-7,-1 0 1,-2 1-17,0 2-11,-1 1-11,0 2 5,-2 1 17,-1 2-28,0 3 0,-2 1-11,0 3 128,-9 34-195,3-21 16,-8 25 6,6-29-11,-1-1 22,0 0-33,-1 0-6,-2 0 0,1 0 11,-3-2 0,0 0-5,-8 7-6,5-8 0,-4 5 11,9-11 6,2-1-34,1-3 23,3-2-18,1-2 1,2-1 22,1-2-22,1-1 11,1-1 28,3-1 0,0-1 6,3 0 11,1 0-1,3-2 24,0 0 16,2-3 0,1 0-5,0-1-1,1 1 6,-1 0-6,1-1-5,0 0-17,0 0-28,1 0-5,0 1 5,0 1-23,0 0-5,-1 1-11,0 1-62,-1 0-28,-1 1-398,2 1 79,-4 0-1187,4 2-2134,-7 5 3741,0 4 0,-4-3 0,-3-1 0</inkml:trace>
  <inkml:trace contextRef="#ctx0" brushRef="#br0" timeOffset="1771">1403 610 23371,'8'-20'387,"-4"11"-281,-16 35 12,-3 3-6,0 5 0,-1 3-405,-1 3 383,0 4-12,0 3-11,-1 2-11,-1 3-5,-2 3-7,-1-1 1,-2 1-593,0 0 576,-3-2 0,0 1 6,-1-1-12,0-1 6,1-1-5,2-1-1,0-3 12,2-1 16,0-2-11,1-3-5,1-2 11,2-2-40,2-2 12,1-4-6,2-1-27,0-3 10,2-4 260,1-1-305,2-5 649,2-2-777,2-4-151,1-2-202,3-1-207,0-3-382,3-2-716,2-2-1596,4-3-5070,1-2 8503,0-2 0,-4 2 0,-2 1 0</inkml:trace>
  <inkml:trace contextRef="#ctx0" brushRef="#br0" timeOffset="2668">1906 1092 24413,'-29'-24'84,"3"5"-62,12 20 1,-2 2-6,-2 2-1,-1 1 12,0 0 6,-2 1 16,0-1-27,0 0 5,-1 0 5,1-1-5,0 0 6,1-2-12,0 1 6,1-1 0,1-1 6,0 0 11,1 0-6,1-2-11,-1 2 39,2-2 6,0 0 17,1 0 22,2 0-33,2 0-12,2 0-11,2 0-6,1 0-11,2 0-22,1 0-17,0 0-28,2 0 23,0 2-1,0-1 12,0 1 5,0-1 17,2 0-28,-1 0 5,1 1 1,0-1 0,0 1-1,0 1 1,-1-1-1,1 2-10,-1 1 22,1 0-6,-1 2 0,1 1 6,-2 2 5,2 1 12,-2 2 5,0 2 17,1 1 0,-1 2 11,1 1-5,0 2 16,0 1-16,0 2-6,-1 0 0,1 2-17,-1 1 11,0 0-5,0 2-6,-1 0 1,0 0-7,-1 1-5,-2 0 0,1 0 0,0-1 0,0-1 11,1 0 1,-1-2 4,1-1-10,0-3-6,1-1-6,0-1 18,0-3 4,1 0-16,-2-4-5,2-1-18,-1-3 7,1-3 4,-1-1 18,1-1 28,0-2-1,0-1 40,0 0-17,-1-1 0,0 0-28,0 0-28,-2 0 0,-1-2-11,-1-1 5,-1-2-5,-2-1-23,-1-1 1,0-1 5,-2 0 0,1-1 5,-1-1 7,0 2-18,-1-2 12,-1 2-1,1-1 6,-1 1 6,0 1-17,-1 1 0,1 2-17,1 1 17,1 0-22,2 1-12,3 2 6,1-1-22,4 1-12,0 0-44,1 1-68,0 1-78,1 3-100,1 0-108,2 1-150,2 1-331,1 0-549,1 0-1104,1-1-4894,-1 0 7488,-2-2 0,-2-1 0,-2-2 0</inkml:trace>
  <inkml:trace contextRef="#ctx0" brushRef="#br0" timeOffset="3217">1797 1442 24665,'-22'16'22,"2"-1"-5,9 1-6,0 0 6,1-1 6,0 1-7,0-2 12,3 0-16,0 0-12,3-1 0,1-1-6,2-2 28,0-1-22,2-1 6,2 0 0,2-2-6,3-1 28,1-2-12,2 0 1,2-2-6,1 1 1,1-1 10,1 1 6,-1 1-6,2 1 23,-1 0 17,0 2-17,-1 0 22,0 0-17,-1 2 6,-1-1 6,1 2 22,-1 1-33,0 1-18,-1 1 1,-2 0-56,-1 0 55,-2 0 18,-2 0 16,-1-2 39,-3 0-27,0-1 10,-3 0-10,-3 0-1,-3 0-39,-4 1 23,-9 7-17,2-4-12,-8 5-22,4-5-5,-3 0 0,-1-1-12,0-1-5,1-1-23,1-1-67,4-2-44,2-2-130,3-1-179,3-2-291,2 1-520,4-2-954,1 0-1729,2-1 3948,2 0 0,2 0 0,0 0 0</inkml:trace>
  <inkml:trace contextRef="#ctx0" brushRef="#br0" timeOffset="3585">1665 1486 24402,'46'-34'369,"-1"1"1,33-23-208,-49 44-71,0 1-24,-1 1-50,0 4-51,0 0-129,1 4-173,-2 1-1854,9 3-683,-11 2 2873,6 4 0,-20-3 0,-1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2:53.0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1470 434 19776,'-9'-36'1595,"1"6"-1141,3 24-50,2 0-40,-1 1-62,1 0-61,-1 0-56,0 2-51,-1 1-38,1 0-57,0 1-39,1 0-17,-2 1-17,1 0 12,-3 2 11,-1 2 0,-2 3 16,-1 2 23,-16 19 6,-10 22-29,5-8 1,1 8-6,22-27-17,3-1 6,3 0 0,1-1 11,6 8 0,1-8 22,5 4-5,1-10 17,0-2-1,4-2 18,0-3 21,3-1 1,3-3 11,2-1-11,2-2-11,5-1-29,0-2 18,2-2-1,-1-4 0,0-1 23,-1-3-17,-2 0 11,-2-3 6,-2 0 22,-2-3 6,-2 0 28,-3-2 22,-1 0 12,-5 1-1,-2-1 152,-5-18-241,-2 14-17,-4-15 0,-4 19 6,-3 0-29,-3 0-5,-1 3 0,-2 1-11,-1 2-6,-3 1-11,-1 3-11,0 2-11,-1 2-34,1 2-84,1 2-112,3 1-175,2 4-217,5 2-352,1 5-663,5 4-1258,2 1-5748,5 1 8665,0-3 0,0-6 0,-1-3 0</inkml:trace>
  <inkml:trace contextRef="#ctx0" brushRef="#br0" timeOffset="1900">1185 1550 18028,'-32'-4'1316,"7"0"-750,25 4 1562,0 0-1926,1 0 5,1 0 17,0-1 23,2 0-1,1-1-22,3-2-39,2 0-39,3-2-51,2 0-34,3-1-38,-1-1-18,2 1-5,-1 1-11,-1 2-17,-1 0-33,-1 2-63,-2 0-77,-1 1-113,-2 0-111,-1 1-113,0 1-140,-2 0-162,-1 2-247,1 1-336,-1 1-352,0 1-5019,3 2 2929,-3-2 3865,1 1 0,-4-5 0,-2 0 0</inkml:trace>
  <inkml:trace contextRef="#ctx0" brushRef="#br0" timeOffset="2284">1711 1200 23752,'-3'22'342,"1"0"-197,2 0-10,0 1 5,-1 3 0,0 0 5,0 3-21,-1 2-7,1 2-10,-2 2-46,1 0-16,-1 1-17,0-2-11,0 1-6,0-1 6,-1 0 0,1-1-12,0-2-5,1-1-28,-1-2-67,0-4-459,2 4-68,0-9-386,1 2-695,1-11-1204,0-2-4951,1-3 7858,0-2 0,-1-2 0,0 0 0</inkml:trace>
  <inkml:trace contextRef="#ctx0" brushRef="#br0" timeOffset="3061">1317 2711 23517,'19'-81'767,"-3"14"-532,-16 62-5,0 2-40,0 0-89,0 1-11,0 2-45,-1-1-34,1 1-11,-2 0-17,0 1 6,-5 7 28,0 0-12,-5 7 1,0-1-1,-2 3 7,0 1 10,-1 3 12,0 1 5,-1 1 6,1 0 11,1 0-5,2 0 10,3-1-22,1-1 96,2 18-62,3-15-23,2 14-11,4-18 12,2-1-7,3 1 7,2-2 5,2-2-6,1 0-11,2-3 17,0-1 12,2-2 10,1-2-5,0-2 0,2-2-1,0-2-10,2-2 22,1-2-22,1-3-23,0-2 6,-1-3 16,-2 0 51,12-18-117,-13 8 33,9-14 5,-17 11-5,-1 0 17,-3-1-11,-2 1-6,-2-1-6,-2 0 6,-2-1-17,-2 1 0,-2-2-16,-4 0 27,-1 0-22,-2 1 11,-2 1 1,0 1-52,-2 4 46,-2 3 0,-1 3-12,-2 4 6,0 2-11,-1 4-34,0 1-33,2 2-34,1 4-908,-4 11 388,10-2-271,-2 10-485,11-8-1083,2 0-1539,2 0-4650,2-1 8660,-1-3 0,1-5 0,-2-3 0</inkml:trace>
  <inkml:trace contextRef="#ctx0" brushRef="#br0" timeOffset="5530">1185 3740 19003,'-31'-24'1680,"4"4"-1204,26 18-40,-1 0-60,1 0-68,1 1-56,0-1-56,0 1-50,0 0-73,0-1 11,2-1 5,1-1 12,4-1 22,3-2-11,2-1-5,4 0-23,0-1 0,3 0-17,0 1-11,1 1-17,-1 1 0,-1 0-11,0 3 0,-1 1 0,-1 1-22,0 1 11,-2 2 5,-1 1-11,0 2 34,-2 2-22,-1 1-1,1 2 6,-3 2 11,-1 0 12,-1 2-1,-2 1 23,-2 2-23,-1 2 12,-3 3-6,-3 3-11,-4 4-17,-3 3 0,-4 2-6,-1 2 0,-1-1 1,0-1-12,1-2 0,1-2-5,2-2 5,1-3 0,2-1-11,1-3 11,3-2-16,1-2 5,2-2 17,3-2-6,-1-3 0,2-1 28,2-2 23,1-1 22,1-2 39,3-2 0,1 0 102,9-2-119,-2-3 6,8-1 112,7-7-117,-5 3 240,45-15-297,-36 12 1,36-12-35,-45 15-55,19-3-50,-27 8-595,9 6 191,-23 3-1713,-2 14-399,-4-4 2605,-3 7 0,2-13 0,1 0 0</inkml:trace>
  <inkml:trace contextRef="#ctx0" brushRef="#br0" timeOffset="6264">1448 4879 23159,'-42'-13'123,"4"7"-50,21 22-12,-1 2 18,0 1 5,0 2 11,-1 0 11,2 1 113,-7 13-135,6-8 11,-3 10 123,-1 11-162,10-18 73,-4 34-101,13-39 118,8 22-79,3-31 190,25 9-150,-11-20 101,40-7-158,-31-5 124,47-22-130,-43 10 102,36-30-96,-44 25 85,20-32-79,-32 31 78,4-33-95,-17 33 34,-15-30-67,0 32 22,-31-20-17,20 27-11,-37-11-17,34 18-128,-30-5 5,36 11-1015,-8 0 439,23 5-4135,9 6 885,3-1 3966,8 6 0,-7-10 0,-1 1 0</inkml:trace>
  <inkml:trace contextRef="#ctx0" brushRef="#br0" timeOffset="7347">1207 6061 21691,'41'-41'678,"-7"7"-454,-23 25 6,1-1-1,1 0 1,0 1-12,0 0-22,1 0-5,0 0-18,0 2-22,1-1 1,1 1 100,17-7-202,-12 7 0,13-5 12,-11 7-62,-6 3 45,14 0-28,-15 4-23,14 6 23,-19-2 44,6 15-16,-12-8 78,-7 26-111,-4-17 38,-21 35-39,10-30-5,-25 31-1,25-35-44,-15 16 6,24-28-63,-3 3 68,11-12 28,4-1 28,1-1 17,18-6-28,-8 3-28,27-5 5,-22 6 17,25 6-27,-28 1 21,18 17 34,-24-9 96,9 26-74,-15-19 242,-1 30-191,-7-26 241,-16 29-269,4-30 129,-29 27-135,20-29 29,-43 19-90,32-25 27,-47 6-32,46-17-52,-33-7-44,44-2-655,-14-11 145,26 8-5393,-3-1-2617,13 8 8604,0 2 0,3 1 0,0-1 0</inkml:trace>
  <inkml:trace contextRef="#ctx0" brushRef="#br0" timeOffset="30895">901 83 20884,'-14'-43'415,"2"9"-365,6 32 0,-2 0 6,1 1 0,-3 1 28,0 0 23,-3 0 27,1 0 393,-19 0-426,12 0 11,-13 0-33,16 0-12,-1 0-6,-2 2-5,0 1 112,-11 3-56,6-1 12,-8 2 21,10-4 29,1 1-23,0-1 11,3-1 85,-6 0-130,7-1-27,-3 0-23,9 0-16,1-1-23,3 0 0,1 0-23,0 1-10,3 0-7,0 0 7,1-1 16,2 2-22,-2-2-17,2 1-34,-2 3 57,1-1 10,-2 11-10,2-5 5,-2 7 5,3-5 12,-1 3-11,0 0-12,0 4 17,-1 1-16,1 3 10,-1 3 6,-1 2-11,-1 3-5,0 2 10,-1 1-16,0 2 0,-1 1 50,0 1-33,1 1 16,0 2 1,-2 20 10,3-12-497,-1 16 509,2-17 5,-1 2-16,1 2-1,-1 2-10,3 2 10,-1 0 7,2 2 10,-1 1 34,1 25-28,-1-19-752,-1 18 763,0-25-17,1 1 1,-2 0 10,1 2-430,-1 0 448,-1 2-23,0 1-749,-1 4 755,-1 0-23,1 1 6,-2 0 0,1-1-12,-1-1 12,2-1 0,-2-1-17,0 1-62,-1 0 67,0 1 1,0 0 5,0 0 34,-2 27-51,2-23 42,0 0 1,2 0-9,-1 1-135,3-17 0,-1-1 140,1 1-286,-1 2 303,1 0 196,-1 0-246,0 1 16,0 0-38,0 0 33,0 2 23,-2 28-34,1-19-316,-2 22 316,3-26 0,-1 0 5,0-2-5,0 0 17,-2 25-34,0-20 17,0 19-5,1-28-1,2 0 386,1-2-391,2-1 11,2-1 6,0-3-1,0 1-5,0 0 0,2-1-5,-1 1 5,2-2-12,-2 0 7,0 20-23,0-16 22,0 14 12,-1-20-12,0-1 6,1 1-11,1-1 0,0 0 0,1 1 27,0 2-27,2-2 0,-1 2 0,1 0-34,0-1 28,0-1 456,0-3-467,0-2 0,1-2 12,-1-3-1,0-2 494,-1-1-494,1-1-16,-2 1 894,1-1-867,-2 1 506,0 0-545,0 0 17,0 0-34,-1 0 296,1-1-251,0 1-6,0 0-10,0-1 10,-1 0-10,0-1 5,1 0 5,-2-2 1,0-1-17,0 0 28,0-1-6,1-2-6,0-1 1,1-1-17,0-3 11,1-2 0,0-2 0,0-1 0,1-1-11,-2 1 5,1-1 12,-2 2-12,2 0 12,-2 1 5,0 0-22,-1-1 33,1 1-22,-1-3 6,1 2-6,-1-2 0,1 7 16,-1-6-4,0 4-18,0-6-5,0-1-6,0 1 28,0 0-11,-1-1 0,1 0-11,0 0-17,0 8 45,0-9-34,0 6 17,0-10 0,0-1-11,0 0 44,0 0-49,0 1 16,1 0-6,-1 1-16,0 0 33,0 1-22,1-2-17,-1 0 11,1-2 11,0 0-5,1-2 11,0 0-50,0-2 38,1 0-16,-1-1 6,0-1 28,-1-1-18,1 0 1,-1 0 11,2 0 23,-2 0-23,1 0 56,-2 0-51,1 0-5,-1 0-11,2 0 11,1-1 22,3-1 23,1-2-39,4-1 5,2-2-11,3-2 22,3-1-22,3-2 6,2 0 0,3 0-51,2 2 67,1 2-22,2 1-22,1 1-101,3 2-191,1 1-364,3 2-952,-2 5-3102,1 5-4902,-6 3 9496,-6 3 1,-13-8 0,-6-1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3:16.6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548 416 17787,'30'-51'2017,"-7"8"-1424,-23 36-50,0 1-67,0 1-50,0 0-56,0 1-51,0 0-27,-1 1-74,0 1-50,-2 1-67,2 1-56,-3 0-23,1 0-5,-2 3 128,-10 13 102,-8 19-180,2-5-11,0 9 11,14-20-5,0 2-6,1 2 0,-2 2 0,1 1-6,0 3 17,-1 0-5,1 1 28,-5 10-57,4-9 51,-3 31-45,8-32 79,9 34-56,1-40 10,8 12 35,-3-23 27,2 0 23,2-5 6,1-1 134,11-3-180,-5-3 7,9-3-7,-9-4-22,0-4 1,0 0-18,-1-3 68,5-6-74,-6 2 175,15-20-158,-20 18 124,12-25-168,-20 25 11,2-10-6,-6 14 34,-3 0-50,0 0-12,-1-1-33,0-8 28,-2 4 45,-6-27-46,-1 21 7,-16-33-18,10 34 12,-8-13-17,8 21 11,0 2-27,0 1-18,0 4-16,0 0-46,1 3-72,2 2-100,2 2-494,0 4 325,3 5-2044,-4 21 626,7-7-1029,-2 17-5557,6-17 8441,0-2 0,0-9 0,0-4 0</inkml:trace>
  <inkml:trace contextRef="#ctx0" brushRef="#br0" timeOffset="620">0 1949 23831,'3'-37'436,"3"7"-301,10 24-6,2 0-6,2-2-28,3 1-5,1-2-18,0 1-21,1-1-12,1 0-11,-2 1-22,-2 1-1,0 1-5,-4 3-11,-1 1 0,-2 0-28,-2 1-29,-3 1-38,-1-1-56,-2 1-85,-1 1-117,-2 0-140,-1 2-1137,0 5 1641,-1 9 0,-1-8 0,1 5 0</inkml:trace>
  <inkml:trace contextRef="#ctx0" brushRef="#br0" timeOffset="1004">635 1424 24811,'9'-30'134,"-1"9"-61,-6 27 22,1 4 0,0 2 12,1 3-6,0 3-6,1 2-22,-1 2-17,0 1 11,0 0-16,-1 1 5,2 1-6,0 1 12,0 1-12,0 1 6,0 0 0,-1 1-11,-1-1 5,1 0-11,-1 1 1,0-2-7,0 1-22,-1-4-11,1 0-11,0-1-17,0-1-56,-1 0-403,1 7 22,-2-9-207,0 5-2292,-1-4-990,-1-7 3954,-3 6 0,2-13 0,-2-1 0</inkml:trace>
  <inkml:trace contextRef="#ctx0" brushRef="#br0" timeOffset="1819">635 2737 21562,'-83'22'975,"12"-2"-661,52-5-23,-1 0-11,0 2-28,-1 2-23,1 1-10,0 1-46,3 2 275,-10 24-308,13-17-56,-6 18-11,15-23-22,2-2-12,2-2-11,2-1-6,1-3 57,9 5-40,0-7 17,6 2 12,-2-9-29,2-1 39,1-3-5,3-2 0,2-1 11,2-2-34,0-2 1,2-3-12,0-3-6,0-4 7,0 0-12,-2-1 11,-1-1-22,-2 0 83,10-16-55,-14 11 0,6-12 11,-19 14-17,-2-1-5,-1-3-1,-4 0-10,-3-1 33,-3 0 5,-3 0-21,-2-1-7,-3 1-22,1 1-16,-2 1 5,1 1-6,0 2-27,-6 0 16,7 6-22,-5 0-51,10 9-61,1 1-73,3 2-79,2 0-95,2 3-145,1 1-280,1 4-460,0 1-868,2 2-1473,1-1-4934,2 1 8558,1-3 0,-3-3 0,-2-3 0</inkml:trace>
  <inkml:trace contextRef="#ctx0" brushRef="#br0" timeOffset="3786">548 3898 21685,'-28'-48'202,"3"12"-107,12 47-6,-1 4 30,-2 1-24,-1 3 90,-7 12-96,7-6 1,-4 9-12,9-11 1,1 2-1,1 0 6,1 0 11,1 2-16,0 1-23,1 2 0,1-1 22,0 12-44,3-11 67,3 25-45,3-30-6,6 12 28,1-22 34,3-2 12,4-3 21,3-2 90,19-5-156,-9 0 72,39-16-106,-33 3 50,41-28-33,-45 17-12,12-13-5,-26 13 16,-2-2-10,-4-2 27,-3-2 90,-3-14-89,-3 9-29,-3-9-5,-3 14-12,-2 1-5,-4 1-10,-2 3-1,-8-4 5,1 8-22,-7-2-11,6 9-17,-1 3-62,0 3-11,-1 1-297,-5 3 6,6 0-185,-1 2-229,10 1-315,5 1-295,2 0-517,3-1 1933,9 2 0,-6-3 0,6 2 0</inkml:trace>
  <inkml:trace contextRef="#ctx0" brushRef="#br0" timeOffset="4519">526 5124 22010,'-64'59'381,"12"-7"-246,43-33 27,2 1 17,0 0 6,2 0 22,1 1-16,1 1 150,1 10-206,1-9-12,2 8-17,3-12-5,3 0 6,2-1-18,3-1 6,1-1-5,3-2 0,-1-3 10,1-2-4,1-3-1,-1-2 6,2-2-34,1-2 6,1-4-12,1-2-5,1-3-10,0-2-2,-1-2 7,-1 0-6,-2-1 22,-3-1 6,-3 0 11,-4-2 5,-1-1 1,-4 0-1,-2-2-10,-1 0-6,-4-1-17,-1 1 0,-4-2-12,-2 2 18,-2-1-40,-2 0-5,-2 1 0,-1 1-39,-1 1 38,0 1-10,2 1-6,-1 1 17,1 2-17,2 2-11,1 2-6,1 3-22,3 2-62,1 2-50,2 2-68,3 1-66,0 3-97,2 3-822,0 8 230,2-2-455,0 4-962,3-4-4241,0 0 6632,1-2 0,-1-6 0,-2-1 0</inkml:trace>
  <inkml:trace contextRef="#ctx0" brushRef="#br0" timeOffset="5347">504 6285 23489,'48'-53'980,"-6"9"-706,-26 33-27,1-1-34,1 1-17,2-1-17,-2 2-50,1 0-22,-1 3-40,-1 1-34,-1 2 7,-1 2-18,-2 1 6,0 2-17,-2 2 12,-1 1-7,-1 4 1,-2 1 11,0 2-11,-4 1 17,-1 3-1,-2 2 1,-4 3-17,-2 3 5,-5 1-11,-1 4 0,-4 1 6,-1 3 0,-2 2-23,-2 2-27,0 1 16,-10 16 17,9-15 11,-5 10-11,2 0 17,12-20-23,-6 22 23,15-35 50,2 8-33,4-16 224,10 8-141,-3-10 202,21 3-184,-13-6 128,34-13-207,-20 2 78,50-20-150,-41 13 55,48-13-22,-52 18-73,36-4 16,-48 12-100,10 1-78,-24 3-90,-4 3-140,-2 4-168,-3 3-465,-2 4-991,-3 3-2550,-3 2-4603,-2 1 9225,1-3 0,3-9 0,2-3 0</inkml:trace>
  <inkml:trace contextRef="#ctx0" brushRef="#br0" timeOffset="9599">1292 44 19036,'-2'-24'180,"1"4"-309,0 20-22,1 0 162,0 3 28,1 0 34,2 3 44,2 0 40,1 2 50,4-1 34,2 2 22,3-3 12,2 0-35,3-2 276,38 1-466,-25-3 0,30 1-16,-34-3-12,1 2 18,1-2-12,0 2-12,0 0 1,-1 0-34,-2 0-5,-3 1 22,4 1 11,-10-1 0,2 0-11,-11 0-22,-4-1 22,-2 1 17,-1-1 100,-2 2-21,0-1 27,-1 1-28,0 0-5,-1 0-40,0 2-28,-1 1 18,0 0 16,0 3-17,-1 1-11,1 2 11,-1 10 12,1-3 22,0 9 11,0-5 22,0 3 6,0 3 6,-2 3-28,1 3-29,-2 3 29,2 3-29,-1 2 102,1 22-113,2-15 23,1 2 0,2 0-17,2 3 5,5 31-582,1-38 577,1 2 0,0 2 17,1 1 67,5 31-73,-3-18-988,2 25 999,-5-26-5,-1 0-6,-1-1 6,0 0-400,-3-1 394,2 0 6,-3 0-6,0 1 45,2 30-45,-1-24 28,0 4 0,-1 0-694,0 2 632,-1-16 1,0-2 39,-2 1 0,-1-1-12,0-2 879,-1-1-856,-3 28-33,-2-19-459,-2 22 419,-2-26 28,1 1-11,1 0 17,-1 0-28,1 1 39,-1-2 11,1 1 1205,-1-1-1149,1 23-106,3-21-701,0 19 712,3-25 6,1 1 27,1-1-33,2 1 0,2 0-5,2 0 5,0 1-6,1 0 34,1 26-33,-2-20 16,-1 19 6,-3-29-1,-2-3 450,-1 0-455,0 0 0,-1 0 6,-1-1 11,-1 2-17,0-1 6,-1 0-11,0 1-23,-1-1 95,-3 44-61,3-35 0,0 3 0,2 0-6,1-12 6,0 27-6,2-40 6,0 2 11,0 1-23,-1 0 12,0 20-62,-1-15 23,0 14 11,0-20 0,2 0 48,0-2-53,0 0 4,0-1 1,0 0 28,1-2 0,6 32-51,-1-26-236,6 24 242,-2-32 6,1-2 731,2-1-743,0-1 484,1-1-461,-1-1-12,0-2-5,-1 1 12,-2-1 276,-1 1-265,-1 0-18,-2 0 1,-1 0 0,-1 0-46,-2 0 18,1-1-6,-2 0-6,1-1 18,-1 0 16,0 0-6,-1-2 0,0-1 12,1 0-12,-1 0 23,1-1-11,-1-1-1,1-2-5,0 1-11,1-2 11,0 1 0,0-1 0,-2 1-5,1 0-1,0 1 0,-1 0 6,0 2 0,0 0 0,0 0 12,0 0-7,0 0 6,-1-1-11,0-1 12,-1-1-12,0 10 11,0-10-22,-1 18-1,3-22 18,-2 7 0,1-9-1,-1 0 6,1 1-16,-2 0 22,2 5-12,0-6-5,1 3-11,0-7 17,0-1-12,0-2 6,0 0-6,0 0-5,0-1 0,0-1 0,0-1 16,0-1-5,0 1 0,0-1 0,0 0 426,0-1-420,-2-1 10,-1 0-16,-1 0 17,-1 0 6,-1 0-7,-1 0-10,-2 0-6,-3 1-11,-4 0 16,-4 2 12,-36 9-22,15-1 27,-15 4 0,-2 1-10,1 0-12,-9 1 0,0 0-6,12-2-370,-25 4 353,49-11-55,7-3-112,7-1-141,8-1-117,4-1-196,10-1-404,9-2-1264,15-1-6874,5-1 9186,1-1 0,-15 2 0,-8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21:23:32.6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2759 18330,'12'-26'274,"0"5"-178,-6 20-1,0 0 12,1-1 22,0-1 11,1 1 39,2-3-39,0 1-11,2-3-17,0 0-17,2-2-5,-1-1-6,2 0-6,0-1-16,2-1 22,0-1-17,1 0-11,1 1-6,0-1-11,0 1 17,1 1 6,0-1-6,1 1-11,0 0-23,0 0-11,0 1 12,1-1-1,0-1-5,2 0 0,0 0-17,1 0 22,13-6 17,24-11-28,-16 8 1,11-6-7,-34 16 1,0-1-6,0 0 17,0-2-6,1 1-6,1-1 7,1 0-12,0-1 22,0 0-5,1-2 0,-1 1-1,3-2 1,0 0 0,1-2 17,1-1 100,32-24-72,-22 17-533,24-19 555,-31 24-12,-1 0-95,-1 1 85,1 2-17,-1 0 0,1 2-12,-1 1-16,0 0 5,-2 2-5,0 0-11,-3 0 16,-1 1 517,-1 1-533,0 1 94,-2 1-100,-1-1 17,1 1-6,-1-1 1,1-1 60,23-12-32,-16 8-1,18-10-11,-21 12 5,-1 0-10,1-1 11,0 1-17,1 0 0,-1 1 0,1-1 16,-1 1-10,0 0-1,1-1 6,-1 2-17,1-1 6,0 0 5,1-1-5,2 1-6,0-2 1,0 1 10,1-1-5,-2 1 11,24-15-28,-20 11 39,43-26-22,-43 25-245,21-12 256,-26 14 0,1 1 11,0-2-11,-2 2-5,-1 0-1,0 1-5,-2 1 11,-1 0 228,-2 2-234,0 1 6,-2 1 11,0 0 12,-3 1 5,-1 0-12,0 0 80,13-8-85,-9 6 56,25-16-50,-24 14 5,13-7 1,-14 7 5,1 1 0,2-2-12,2 0-10,0 1-6,2-2-11,0 1 0,1-1 11,2-1-6,-1 1 12,1 0-6,-1 0-6,1 1 6,-1 0-11,-1 1 0,0 1-12,-3 0 6,0 1 1,-3 0 16,0 0 0,-2 1 11,-1 0 0,0 1-11,-3 0 22,1 1 1,-1 0-6,0 0-12,0 0-5,0 0-5,-1 1-7,1 0 1,-1 0-11,0 1 5,-1-1-17,1 2 12,-2 0-6,-1 0-6,-1 2 12,-1 0-17,-1 1 22,-2 0-11,-1 0 0,-1 2 0,-1 0-17,-2-1 12,0 2-12,-1-1-1590,0 1 1080,-1 2-235,0 1-207,0 2-280,0-1-247,0 1-217,0-1-298,0 0-219,0-1-3729,-1 0 5959,1-1 0,-1-1 0,1-1 0</inkml:trace>
  <inkml:trace contextRef="#ctx0" brushRef="#br0" timeOffset="784">4052 394 18436,'-97'-2'1340,"17"0"-904,65 2-66,0 0-40,0 0-55,1 0-40,-3 0-22,2 0 207,-9 0-246,9 0 207,-12-1-208,15 0-117,-1-1 157,6-1-118,5 1-22,-2-1 6,3 1-1,1 0-16,-1 1 16,1-1-28,0 0-16,0 1-6,0-1-67,0 2 39,0-1 11,1 1-11,1-1 0,1 1 6,2-1-1,1 0 1,2 0-1,1 0-5,2 0 12,3 0-12,1 0 22,2 0-16,3-1-6,10-2-6,-3 0 23,18-2-17,-16 3 0,8-2-6,-12 4 1,0-2 10,0 3-5,-1-1 0,0 1-17,6 0 29,-7 2-18,12 3 6,-15 0-11,16 4 11,-18-5 0,16 4 5,-23-6-10,11 2 27,-16-4-11,4 1 6,-9-1 17,0 0 459,-1 0-499,-2 0-5,0 0 11,-3 0 5,2 1-5,0-1 28,-3 3-50,2-1 28,-3 2 10,3 0-4,-1 1 38,-1 2-33,-1 1 11,-8 9-23,2-2 102,-17 25-79,14-17 33,-11 15 7,14-18-18,1 0 0,1-1-10,2 0-7,-2 4-22,4-8-16,-2 10 10,5-15-21,0 5-29,3-9-1277,0-1 191,1-3 1131,3 0 0,-2-1 0,3 0 0</inkml:trace>
  <inkml:trace contextRef="#ctx0" brushRef="#br0" timeOffset="3951">286 2759 15188,'29'-7'885,"-4"0"-672,-16 4 0,-1 0 5,3-1 23,0 0 0,1-1-17,0 1-11,0-1-6,1 0-11,-1 2-11,1-1 33,0 1-16,0-1 0,1 0 0,0 2 285,21-3-381,-16 3 208,31-5-213,-30 3 16,13-3-16,-13 2 5,1 0 18,3 0-18,-2-2 101,12 0-117,-9 0 5,9 0 0,-13 3 0,1-1-33,0 2-17,-1 1-17,0 1-12,0 0 7,-2 1-12,-1 0 6,0 3-6,-3 0-5,0 3-1,-2 0 6,5 2-5,-4-1-23,17 6-5,-15-6 27,10 2-16,-13-3 11,0-2 23,0 1-7,0 0 29,6 0-17,-3-2-5,4 1 16,-6-3 6,1 0-12,2 0 18,0-1-23,2 1 5,0-1-5,1 1 17,0 1-11,0 0-6,-1 1 67,24 4-50,-20-3 67,33 3-67,-35-6 0,13 0-6,-15-2 6,1-1-11,1-1-6,1-2 5,10-1-27,-8 0-6,7 1 11,-10 1-5,-1 2 22,-1 0-12,-1 1 29,8 1-45,-8 0 39,6 0-5,-8 0 16,0 0 6,-1 0-16,1 0 10,0 0-16,0 1 10,1-1 7,0 0 72,11 0-78,-6-3 44,35-6-66,-25 3-23,21-6 0,-22 6-6,1-1-11,1 1 29,1-1-7,14 1 1,-12 1 16,36-1-11,-36 3-11,19 0 0,-28 0 17,1 2-6,0-1 1,-1 1 10,13-1-11,-11 0 62,31-3-45,-29 1 118,36-4-62,-37 5 22,13-3-5,-21 4 11,-1 0-28,-1 0-11,0 1 67,8-1-79,-7 1-16,6 0-6,-8 1-11,1 0-17,0 0 34,0 0-6,10 0-16,-7 0-18,7 0 18,-11 0-12,0 0-5,-1 0 10,0 0-16,-2 0 0,0 0 6,0 0 0,-2 0-6,1-1 0,-1 1 5,1 0-5,-1 0 23,-1 0 10,2 0-5,-2 0-5,0 0-7,0 0 18,-1 0 16,1 0 12,-1 0-23,1 0 6,1 0-23,1 0 68,19-3-73,-11 2 39,31-4-45,-30 4-11,12-1 6,-18 2-6,-1 0 5,-1 0-10,-2 0 5,3 1-17,-5-1 34,2 1-23,-8-1 6,-1 1 6,-2-1-12,-1 0 219,-2 0-213,-2 1 0,0-1 23,-2 0-34,2 0 11,-1-1 0,1 0-12,-1 0 17,0-1-10,0 1 5,-1-1 0,1 0 0,1 1-23,1 0-21,0 1 4,0-1-4,1 1 4,-2-1 12,2 0-44,-1-1 38,1 2-5,-1-3 11,0 1 5,1 1 1,-1-1 5,1 0 12,-1 0-7,1 1-16,0-2 12,-1 1-9815,0 0 3600,1-1 6997,-1 0-540,-1 0-148,0-1-35,-1 0 303,0 0 31,-1-1-146,-3 0 109,0-1 9490,-3-1-4296,-13-8-5601,6 6 30,-10-6-315,11 7-13,0 0-41,1 1-351,-2 0 763,-1 0-1,-2 1-5,0 0 28,0 1 6,1 0-6,0 0 17,2 1-28,1 0 22,3-1-6,1 2 7,3-1-1,1 1-6,2 0 12,1 1-11,1 0-1,2 0-5,0 0-16,2 0-1,0 1-6,0 0-10,0 0-6,0 1 5,1-1 0,3 0 6,3-1 12,1 1 4,1 0-21,2 0 5,0 1-6,0 1-11,1 1 29,1 0-24,2 2 12,0 0 0,1 0 0,1 0 6,1 0-6,1 1 0,0 0-6,0 0 6,-1 1 0,-1 1 12,0 0-24,-3 1 18,0 0 0,-2 1-6,-1 1 5,-1 0-10,-2 0-7,0 1 1,-2 1-17,5 7 6,-5-7 22,6 13 0,-8-16-11,0 11 27,-2-13 1,-5 13-6,-1-11 62,-3 7-22,-3-6 10,-2 0 12,-2 2-28,-3 0 45,-3 1-28,0 1-1,-1 0 51,-13 8-95,14-10-90,-9 10-22,23-15-62,-1 3-174,8-3-307,1 1-650,2 3-1664,1 1-6133,-1 0 9085,1-2 0,-3-4 0,0-3 0</inkml:trace>
  <inkml:trace contextRef="#ctx0" brushRef="#br0" timeOffset="6367">4227 2431 20795,'1'-22'403,"1"2"-274,-1 4-6,0-2 6,0 0 16,0-2-16,-1 0 0,0-1-17,0 0-22,0-1 11,0 0-23,0-1-10,0 0 133,0-26-122,0 16 105,0-47-27,0 4-140,0 9 39,0-28-28,0 60 6,-2-48-18,1 46 12,-2-47-22,1 47 16,0-18-10,0 28-1,0 2 0,1 1 0,-2 1 0,1 2 6,0 0 6,1 1-23,0 2 16,0 0-16,0 1 12,0 1 4,-1 0-4,1 1 4,-1 0-4,0 0-1,-1-1-6,1 0-5,0 0 0,1-1 0,-1 0 12,2 1-7,0-2 1,0 1-12,0 0 6,0 1 6,0 1-1,0 1 1,1 0 0,0 2-6,-1 0 0,0 0 28,-1-9-6,-2 7 12,-4-15-40,2 17 34,-7-18-28,7 19 0,-3-9 11,5 13-5,-1-4-12,1 5 12,-2-6-1,3 7 18,-2-4-6,3 5 5,-1-3-28,2 4 23,-2 1-17,2 1-325,0 1 331,-1 0 11,-1 1-6,0 2 0,0 2 12,-2 4-23,0 1 0,-3 3 0,1 0 11,-2 2-6,0 0-5,-1 0 12,1 0-7,-1 2 6,-1 0-5,0 1 0,-2 1-12,1 1 17,-1 1 12,-7 12-23,5-7 11,-13 18-17,12-18 34,-10 20-28,14-27-28,-3 9 23,11-22 5,1-1 16,4-4 74,4-9-51,-3 3 0,5-12-22,-6 10-11,1-5 5,-2 6-11,1-1-22,1 0 27,0-2 1,1-1-6,1-1 11,1-2-17,3-3 1,-1 0 16,3-3 6,0-1-23,2-2 6,-1 0-11,1-1 28,8-17 0,-9 16-34,5-11 22,-12 20 1,0 2 0,-2 1 22,0 2-17,-1 1 6,0 1 5,0 0 56,1-4-50,0 6-11,1-5-6,-1 8 1,0-1-1,1 2-6,-1 0 18,1 2 10,1 0 18,0 0 55,3 3 12,0 2 22,2 4 17,2 2-1,0 3-44,2 2 62,8 9-135,-6-6 51,12 14-62,-12-15 0,16 15-23,-15-19 18,23 10-46,-23-19-217,16 2-57,-20-5-2498,11 12-173,-15 0 2968,3 16 0,-10-18 0,-2 1 0</inkml:trace>
  <inkml:trace contextRef="#ctx0" brushRef="#br0" timeOffset="7834">2322 3087 19753,'-1'-20'633,"4"3"-353,8 7 17,1 0 11,2 0-12,0-2-10,0 0-5,2-1-29,0 0 207,9-5-291,-6 5 202,22-9-303,-20 15 84,23 2 163,-28 41-253,1-9-5,-20 27-22,-9-21-17,-2 2-12,-3 1 12,-2 1 17,-9 16-6,5-13-347,-6 12 336,8-20-6,2 0 6,0-3-6,2-2 1,2-3 10,2-4-33,3-3 335,3-4-330,2-3 0,2-2 6,2-2 28,0-2 17,1 0 17,0-2 324,7-1-246,0 0 252,18-7-302,-8 2 146,38-17-186,-30 10 62,33-13-73,-33 14 118,29-13-118,-26 12-16,34-15-23,-36 15-73,23-3-11,-31 10-51,4 2-105,-13 3-209,-2 2-307,0 3-543,-2 4-959,1 2 2258,-3 5 0,0-8 0,-2 0 0</inkml:trace>
  <inkml:trace contextRef="#ctx0" brushRef="#br0" timeOffset="8953">5015 1358 21332,'13'-39'1261,"-3"8"-964,-10 29-45,0 0-28,0 1 487,-1 1-655,1 0-6,-1 2 68,-1 1 28,1 3-1,-1 2 12,-1 2 101,-1 8-141,1-4 29,0 7 90,1 11-203,1-10 141,0 32-141,1-28 29,4 36-17,-1-33 95,3 37-107,-3-37 51,3 35-61,-3-38 33,5 24-51,-4-32 29,4 12-17,-5-21-17,2 4-6,-5-10-50,2 1-5,-2-3-337,6 2 107,-1-1-2123,13 8 111,-7-5 2303,11 6 0,-16-8 0,2 1 0</inkml:trace>
  <inkml:trace contextRef="#ctx0" brushRef="#br0" timeOffset="10917">2300 0 19860,'-63'18'520,"12"-3"-290,42-13 11,1 0 5,0-1-28,-1 0-27,0 0-18,-2 0-49,0 1 55,-8 1-5,-23 4-140,11 0 139,-37 5-66,39-6 223,-40 4-223,38-6 128,-32 2-174,39-2 175,-23-1-158,33-2 196,-10 0-190,19-1 84,-3-1-117,7 1-1,-2 0-11,1-1 6,0 1-6,-1-1-16,0 0-1,0 1-16,-1 0-23,1 0 28,-1 0-11,-1 0 0,0 0 11,0 1-11,0 1 0,-1 0 6,2 1 0,0 0-6,1 1 5,0-1-5,0 1-5,1-1 5,1 0-6,0 0 0,0 1 6,1-1 6,-2 7-17,1-3 33,-3 13 1,3-10 21,-4 16-27,3-12 6,-1 7-12,1-9 6,1 2-6,0 1 0,1 2 0,0 1 0,0 2 6,0 2 56,2 25-39,-1-15 38,3 44-49,-2-40 83,-2 47-50,-3-44 129,-8 50-135,3-49 68,-10 49-84,10-52 61,-5 39-61,8-48 67,1 17-68,3-32 91,1 1-68,0-11 179,0-1 532,0-2-745,-1 0-10,0-1-1,-2 0 11,1-1 1,-1-1 10,0 0 12,-7-4-34,3 2 23,-11-9-29,8 6 29,-15-14-28,12 9 27,-19-22-22,17 17-11,-22-30 6,22 28-12,-10-20 1,18 26-6,-3-11-6,8 14-280,-2-8 101,6 13-442,4-2 88,2 6-2906,15 6 320,-9 2 3136,10 7 0,-16-6 0,-1 0 0</inkml:trace>
  <inkml:trace contextRef="#ctx0" brushRef="#br0" timeOffset="11751">1928 482 21663,'-28'1'218,"5"2"-156,17 5 10,1 1-4,0 1-6,0 0-6,-1 2-6,0 0 1,1 1 5,-1 1 11,1 0 39,-1 6-61,2-6 6,0 14 77,14-10-72,-4 0 45,17-8-56,-8-9 78,25 0-95,-17-1 17,40 4-34,-38-2 40,25 7-7,-34-3 242,15 16-185,-19-10 140,7 14-124,-16-14 348,-4 20-375,-3-16 72,-10 17-95,4-19 124,-20 13-135,12-13 106,-36 18-123,29-20 34,-30 9-51,30-16 63,-34-3-68,32-4-28,-26-11-6,38 3-146,-4-9-61,14 11-2835,10-8 1021,4 10 2038,18-6 0,-17 10 0,7-1 0</inkml:trace>
  <inkml:trace contextRef="#ctx0" brushRef="#br0" timeOffset="12551">1906 438 20722,'-25'-15'649,"5"3"-593,20 12 191,0 0-118,-1 2 11,0 1 11,-1 1-10,1 1 15,0-1 7,0 0 190,0-1 251,1 0-452,0-1 452,4-2-413,0 0 150,11 0-245,-7 0 262,17-1-229,-11-1 157,28-9-236,-19 4 12,18-8-6,-16 6 0,4-1 6,0 0-23,2-1 0,1 0-5,0-1-6,0 1-12,0-1-4,-2 3-12,-1 0 5,-3 2-10,-3 1-18,-4 3-27,-3 1-57,-4 2-430,-4 10 195,-7-1-1630,-14 24 818,2-14 1154,-15 26 0,19-32 0,-4 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tif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12.png"/><Relationship Id="rId4" Type="http://schemas.openxmlformats.org/officeDocument/2006/relationships/image" Target="../media/image7.tiff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customXml" Target="../ink/ink5.xml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.xml"/><Relationship Id="rId117" Type="http://schemas.openxmlformats.org/officeDocument/2006/relationships/customXml" Target="../ink/ink62.xml"/><Relationship Id="rId21" Type="http://schemas.openxmlformats.org/officeDocument/2006/relationships/image" Target="../media/image22.png"/><Relationship Id="rId42" Type="http://schemas.openxmlformats.org/officeDocument/2006/relationships/customXml" Target="../ink/ink24.xml"/><Relationship Id="rId47" Type="http://schemas.openxmlformats.org/officeDocument/2006/relationships/image" Target="../media/image35.png"/><Relationship Id="rId63" Type="http://schemas.openxmlformats.org/officeDocument/2006/relationships/image" Target="../media/image43.png"/><Relationship Id="rId68" Type="http://schemas.openxmlformats.org/officeDocument/2006/relationships/customXml" Target="../ink/ink37.xml"/><Relationship Id="rId84" Type="http://schemas.openxmlformats.org/officeDocument/2006/relationships/customXml" Target="../ink/ink45.xml"/><Relationship Id="rId89" Type="http://schemas.openxmlformats.org/officeDocument/2006/relationships/customXml" Target="../ink/ink48.xml"/><Relationship Id="rId112" Type="http://schemas.openxmlformats.org/officeDocument/2006/relationships/image" Target="../media/image67.png"/><Relationship Id="rId16" Type="http://schemas.openxmlformats.org/officeDocument/2006/relationships/customXml" Target="../ink/ink11.xml"/><Relationship Id="rId107" Type="http://schemas.openxmlformats.org/officeDocument/2006/relationships/customXml" Target="../ink/ink57.xml"/><Relationship Id="rId11" Type="http://schemas.openxmlformats.org/officeDocument/2006/relationships/image" Target="../media/image16.png"/><Relationship Id="rId32" Type="http://schemas.openxmlformats.org/officeDocument/2006/relationships/customXml" Target="../ink/ink19.xml"/><Relationship Id="rId37" Type="http://schemas.openxmlformats.org/officeDocument/2006/relationships/image" Target="../media/image30.png"/><Relationship Id="rId53" Type="http://schemas.openxmlformats.org/officeDocument/2006/relationships/image" Target="../media/image38.png"/><Relationship Id="rId58" Type="http://schemas.openxmlformats.org/officeDocument/2006/relationships/customXml" Target="../ink/ink32.xml"/><Relationship Id="rId74" Type="http://schemas.openxmlformats.org/officeDocument/2006/relationships/customXml" Target="../ink/ink40.xml"/><Relationship Id="rId79" Type="http://schemas.openxmlformats.org/officeDocument/2006/relationships/image" Target="../media/image51.png"/><Relationship Id="rId102" Type="http://schemas.openxmlformats.org/officeDocument/2006/relationships/image" Target="../media/image62.png"/><Relationship Id="rId5" Type="http://schemas.openxmlformats.org/officeDocument/2006/relationships/image" Target="../media/image12.tiff"/><Relationship Id="rId90" Type="http://schemas.openxmlformats.org/officeDocument/2006/relationships/image" Target="../media/image56.png"/><Relationship Id="rId95" Type="http://schemas.openxmlformats.org/officeDocument/2006/relationships/customXml" Target="../ink/ink51.xml"/><Relationship Id="rId22" Type="http://schemas.openxmlformats.org/officeDocument/2006/relationships/customXml" Target="../ink/ink14.xml"/><Relationship Id="rId27" Type="http://schemas.openxmlformats.org/officeDocument/2006/relationships/image" Target="../media/image25.png"/><Relationship Id="rId43" Type="http://schemas.openxmlformats.org/officeDocument/2006/relationships/image" Target="../media/image33.png"/><Relationship Id="rId48" Type="http://schemas.openxmlformats.org/officeDocument/2006/relationships/customXml" Target="../ink/ink27.xml"/><Relationship Id="rId64" Type="http://schemas.openxmlformats.org/officeDocument/2006/relationships/customXml" Target="../ink/ink35.xml"/><Relationship Id="rId69" Type="http://schemas.openxmlformats.org/officeDocument/2006/relationships/image" Target="../media/image46.png"/><Relationship Id="rId113" Type="http://schemas.openxmlformats.org/officeDocument/2006/relationships/customXml" Target="../ink/ink60.xml"/><Relationship Id="rId118" Type="http://schemas.openxmlformats.org/officeDocument/2006/relationships/image" Target="../media/image70.png"/><Relationship Id="rId80" Type="http://schemas.openxmlformats.org/officeDocument/2006/relationships/customXml" Target="../ink/ink43.xml"/><Relationship Id="rId85" Type="http://schemas.openxmlformats.org/officeDocument/2006/relationships/customXml" Target="../ink/ink46.xml"/><Relationship Id="rId12" Type="http://schemas.openxmlformats.org/officeDocument/2006/relationships/customXml" Target="../ink/ink9.xml"/><Relationship Id="rId17" Type="http://schemas.openxmlformats.org/officeDocument/2006/relationships/image" Target="../media/image19.png"/><Relationship Id="rId33" Type="http://schemas.openxmlformats.org/officeDocument/2006/relationships/image" Target="../media/image28.png"/><Relationship Id="rId38" Type="http://schemas.openxmlformats.org/officeDocument/2006/relationships/customXml" Target="../ink/ink22.xml"/><Relationship Id="rId59" Type="http://schemas.openxmlformats.org/officeDocument/2006/relationships/image" Target="../media/image41.png"/><Relationship Id="rId103" Type="http://schemas.openxmlformats.org/officeDocument/2006/relationships/customXml" Target="../ink/ink55.xml"/><Relationship Id="rId108" Type="http://schemas.openxmlformats.org/officeDocument/2006/relationships/image" Target="../media/image65.png"/><Relationship Id="rId54" Type="http://schemas.openxmlformats.org/officeDocument/2006/relationships/customXml" Target="../ink/ink30.xml"/><Relationship Id="rId70" Type="http://schemas.openxmlformats.org/officeDocument/2006/relationships/customXml" Target="../ink/ink38.xml"/><Relationship Id="rId75" Type="http://schemas.openxmlformats.org/officeDocument/2006/relationships/image" Target="../media/image49.png"/><Relationship Id="rId91" Type="http://schemas.openxmlformats.org/officeDocument/2006/relationships/customXml" Target="../ink/ink49.xml"/><Relationship Id="rId9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23" Type="http://schemas.openxmlformats.org/officeDocument/2006/relationships/image" Target="../media/image23.png"/><Relationship Id="rId28" Type="http://schemas.openxmlformats.org/officeDocument/2006/relationships/customXml" Target="../ink/ink17.xml"/><Relationship Id="rId49" Type="http://schemas.openxmlformats.org/officeDocument/2006/relationships/image" Target="../media/image36.png"/><Relationship Id="rId114" Type="http://schemas.openxmlformats.org/officeDocument/2006/relationships/image" Target="../media/image68.png"/><Relationship Id="rId10" Type="http://schemas.openxmlformats.org/officeDocument/2006/relationships/customXml" Target="../ink/ink8.xml"/><Relationship Id="rId31" Type="http://schemas.openxmlformats.org/officeDocument/2006/relationships/image" Target="../media/image27.png"/><Relationship Id="rId44" Type="http://schemas.openxmlformats.org/officeDocument/2006/relationships/customXml" Target="../ink/ink25.xml"/><Relationship Id="rId52" Type="http://schemas.openxmlformats.org/officeDocument/2006/relationships/customXml" Target="../ink/ink29.xml"/><Relationship Id="rId60" Type="http://schemas.openxmlformats.org/officeDocument/2006/relationships/customXml" Target="../ink/ink33.xml"/><Relationship Id="rId65" Type="http://schemas.openxmlformats.org/officeDocument/2006/relationships/image" Target="../media/image44.png"/><Relationship Id="rId73" Type="http://schemas.openxmlformats.org/officeDocument/2006/relationships/image" Target="../media/image48.png"/><Relationship Id="rId78" Type="http://schemas.openxmlformats.org/officeDocument/2006/relationships/customXml" Target="../ink/ink42.xml"/><Relationship Id="rId81" Type="http://schemas.openxmlformats.org/officeDocument/2006/relationships/image" Target="../media/image52.png"/><Relationship Id="rId86" Type="http://schemas.openxmlformats.org/officeDocument/2006/relationships/image" Target="../media/image54.png"/><Relationship Id="rId94" Type="http://schemas.openxmlformats.org/officeDocument/2006/relationships/image" Target="../media/image58.png"/><Relationship Id="rId99" Type="http://schemas.openxmlformats.org/officeDocument/2006/relationships/customXml" Target="../ink/ink53.xml"/><Relationship Id="rId101" Type="http://schemas.openxmlformats.org/officeDocument/2006/relationships/customXml" Target="../ink/ink54.xml"/><Relationship Id="rId4" Type="http://schemas.openxmlformats.org/officeDocument/2006/relationships/image" Target="../media/image11.tiff"/><Relationship Id="rId9" Type="http://schemas.openxmlformats.org/officeDocument/2006/relationships/image" Target="../media/image21.png"/><Relationship Id="rId13" Type="http://schemas.openxmlformats.org/officeDocument/2006/relationships/image" Target="../media/image17.png"/><Relationship Id="rId18" Type="http://schemas.openxmlformats.org/officeDocument/2006/relationships/customXml" Target="../ink/ink12.xml"/><Relationship Id="rId39" Type="http://schemas.openxmlformats.org/officeDocument/2006/relationships/image" Target="../media/image31.png"/><Relationship Id="rId109" Type="http://schemas.openxmlformats.org/officeDocument/2006/relationships/customXml" Target="../ink/ink58.xml"/><Relationship Id="rId34" Type="http://schemas.openxmlformats.org/officeDocument/2006/relationships/customXml" Target="../ink/ink20.xml"/><Relationship Id="rId50" Type="http://schemas.openxmlformats.org/officeDocument/2006/relationships/customXml" Target="../ink/ink28.xml"/><Relationship Id="rId55" Type="http://schemas.openxmlformats.org/officeDocument/2006/relationships/image" Target="../media/image39.png"/><Relationship Id="rId76" Type="http://schemas.openxmlformats.org/officeDocument/2006/relationships/customXml" Target="../ink/ink41.xml"/><Relationship Id="rId97" Type="http://schemas.openxmlformats.org/officeDocument/2006/relationships/customXml" Target="../ink/ink52.xml"/><Relationship Id="rId104" Type="http://schemas.openxmlformats.org/officeDocument/2006/relationships/image" Target="../media/image63.png"/><Relationship Id="rId7" Type="http://schemas.openxmlformats.org/officeDocument/2006/relationships/image" Target="../media/image14.tiff"/><Relationship Id="rId71" Type="http://schemas.openxmlformats.org/officeDocument/2006/relationships/image" Target="../media/image47.png"/><Relationship Id="rId92" Type="http://schemas.openxmlformats.org/officeDocument/2006/relationships/image" Target="../media/image57.png"/><Relationship Id="rId2" Type="http://schemas.openxmlformats.org/officeDocument/2006/relationships/image" Target="../media/image9.tiff"/><Relationship Id="rId29" Type="http://schemas.openxmlformats.org/officeDocument/2006/relationships/image" Target="../media/image26.png"/><Relationship Id="rId24" Type="http://schemas.openxmlformats.org/officeDocument/2006/relationships/customXml" Target="../ink/ink15.xml"/><Relationship Id="rId40" Type="http://schemas.openxmlformats.org/officeDocument/2006/relationships/customXml" Target="../ink/ink23.xml"/><Relationship Id="rId45" Type="http://schemas.openxmlformats.org/officeDocument/2006/relationships/image" Target="../media/image34.png"/><Relationship Id="rId66" Type="http://schemas.openxmlformats.org/officeDocument/2006/relationships/customXml" Target="../ink/ink36.xml"/><Relationship Id="rId87" Type="http://schemas.openxmlformats.org/officeDocument/2006/relationships/customXml" Target="../ink/ink47.xml"/><Relationship Id="rId110" Type="http://schemas.openxmlformats.org/officeDocument/2006/relationships/image" Target="../media/image66.png"/><Relationship Id="rId115" Type="http://schemas.openxmlformats.org/officeDocument/2006/relationships/customXml" Target="../ink/ink61.xml"/><Relationship Id="rId61" Type="http://schemas.openxmlformats.org/officeDocument/2006/relationships/image" Target="../media/image42.png"/><Relationship Id="rId82" Type="http://schemas.openxmlformats.org/officeDocument/2006/relationships/customXml" Target="../ink/ink44.xml"/><Relationship Id="rId19" Type="http://schemas.openxmlformats.org/officeDocument/2006/relationships/image" Target="../media/image20.png"/><Relationship Id="rId14" Type="http://schemas.openxmlformats.org/officeDocument/2006/relationships/customXml" Target="../ink/ink10.xml"/><Relationship Id="rId30" Type="http://schemas.openxmlformats.org/officeDocument/2006/relationships/customXml" Target="../ink/ink18.xml"/><Relationship Id="rId35" Type="http://schemas.openxmlformats.org/officeDocument/2006/relationships/image" Target="../media/image29.png"/><Relationship Id="rId56" Type="http://schemas.openxmlformats.org/officeDocument/2006/relationships/customXml" Target="../ink/ink31.xml"/><Relationship Id="rId77" Type="http://schemas.openxmlformats.org/officeDocument/2006/relationships/image" Target="../media/image50.png"/><Relationship Id="rId100" Type="http://schemas.openxmlformats.org/officeDocument/2006/relationships/image" Target="../media/image61.png"/><Relationship Id="rId105" Type="http://schemas.openxmlformats.org/officeDocument/2006/relationships/customXml" Target="../ink/ink56.xml"/><Relationship Id="rId8" Type="http://schemas.openxmlformats.org/officeDocument/2006/relationships/image" Target="../media/image15.tiff"/><Relationship Id="rId51" Type="http://schemas.openxmlformats.org/officeDocument/2006/relationships/image" Target="../media/image37.png"/><Relationship Id="rId72" Type="http://schemas.openxmlformats.org/officeDocument/2006/relationships/customXml" Target="../ink/ink39.xml"/><Relationship Id="rId93" Type="http://schemas.openxmlformats.org/officeDocument/2006/relationships/customXml" Target="../ink/ink50.xml"/><Relationship Id="rId98" Type="http://schemas.openxmlformats.org/officeDocument/2006/relationships/image" Target="../media/image60.png"/><Relationship Id="rId3" Type="http://schemas.openxmlformats.org/officeDocument/2006/relationships/image" Target="../media/image10.tiff"/><Relationship Id="rId25" Type="http://schemas.openxmlformats.org/officeDocument/2006/relationships/image" Target="../media/image24.png"/><Relationship Id="rId46" Type="http://schemas.openxmlformats.org/officeDocument/2006/relationships/customXml" Target="../ink/ink26.xml"/><Relationship Id="rId67" Type="http://schemas.openxmlformats.org/officeDocument/2006/relationships/image" Target="../media/image45.png"/><Relationship Id="rId116" Type="http://schemas.openxmlformats.org/officeDocument/2006/relationships/image" Target="../media/image69.png"/><Relationship Id="rId20" Type="http://schemas.openxmlformats.org/officeDocument/2006/relationships/customXml" Target="../ink/ink13.xml"/><Relationship Id="rId41" Type="http://schemas.openxmlformats.org/officeDocument/2006/relationships/image" Target="../media/image32.png"/><Relationship Id="rId62" Type="http://schemas.openxmlformats.org/officeDocument/2006/relationships/customXml" Target="../ink/ink34.xml"/><Relationship Id="rId83" Type="http://schemas.openxmlformats.org/officeDocument/2006/relationships/image" Target="../media/image53.png"/><Relationship Id="rId88" Type="http://schemas.openxmlformats.org/officeDocument/2006/relationships/image" Target="../media/image55.png"/><Relationship Id="rId111" Type="http://schemas.openxmlformats.org/officeDocument/2006/relationships/customXml" Target="../ink/ink59.xml"/><Relationship Id="rId15" Type="http://schemas.openxmlformats.org/officeDocument/2006/relationships/image" Target="../media/image18.png"/><Relationship Id="rId36" Type="http://schemas.openxmlformats.org/officeDocument/2006/relationships/customXml" Target="../ink/ink21.xml"/><Relationship Id="rId57" Type="http://schemas.openxmlformats.org/officeDocument/2006/relationships/image" Target="../media/image40.png"/><Relationship Id="rId106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4.png"/><Relationship Id="rId21" Type="http://schemas.openxmlformats.org/officeDocument/2006/relationships/customXml" Target="../ink/ink72.xml"/><Relationship Id="rId42" Type="http://schemas.openxmlformats.org/officeDocument/2006/relationships/image" Target="../media/image82.png"/><Relationship Id="rId47" Type="http://schemas.openxmlformats.org/officeDocument/2006/relationships/customXml" Target="../ink/ink85.xml"/><Relationship Id="rId63" Type="http://schemas.openxmlformats.org/officeDocument/2006/relationships/customXml" Target="../ink/ink93.xml"/><Relationship Id="rId68" Type="http://schemas.openxmlformats.org/officeDocument/2006/relationships/image" Target="../media/image95.png"/><Relationship Id="rId2" Type="http://schemas.openxmlformats.org/officeDocument/2006/relationships/customXml" Target="../ink/ink63.xml"/><Relationship Id="rId16" Type="http://schemas.openxmlformats.org/officeDocument/2006/relationships/customXml" Target="../ink/ink70.xml"/><Relationship Id="rId29" Type="http://schemas.openxmlformats.org/officeDocument/2006/relationships/customXml" Target="../ink/ink76.xml"/><Relationship Id="rId11" Type="http://schemas.openxmlformats.org/officeDocument/2006/relationships/image" Target="../media/image260.png"/><Relationship Id="rId24" Type="http://schemas.openxmlformats.org/officeDocument/2006/relationships/image" Target="../media/image73.png"/><Relationship Id="rId32" Type="http://schemas.openxmlformats.org/officeDocument/2006/relationships/image" Target="../media/image77.png"/><Relationship Id="rId37" Type="http://schemas.openxmlformats.org/officeDocument/2006/relationships/customXml" Target="../ink/ink80.xml"/><Relationship Id="rId40" Type="http://schemas.openxmlformats.org/officeDocument/2006/relationships/image" Target="../media/image81.png"/><Relationship Id="rId45" Type="http://schemas.openxmlformats.org/officeDocument/2006/relationships/customXml" Target="../ink/ink84.xml"/><Relationship Id="rId53" Type="http://schemas.openxmlformats.org/officeDocument/2006/relationships/customXml" Target="../ink/ink88.xml"/><Relationship Id="rId58" Type="http://schemas.openxmlformats.org/officeDocument/2006/relationships/image" Target="../media/image90.png"/><Relationship Id="rId66" Type="http://schemas.openxmlformats.org/officeDocument/2006/relationships/image" Target="../media/image94.png"/><Relationship Id="rId74" Type="http://schemas.openxmlformats.org/officeDocument/2006/relationships/image" Target="../media/image98.png"/><Relationship Id="rId5" Type="http://schemas.openxmlformats.org/officeDocument/2006/relationships/image" Target="../media/image230.png"/><Relationship Id="rId61" Type="http://schemas.openxmlformats.org/officeDocument/2006/relationships/customXml" Target="../ink/ink92.xml"/><Relationship Id="rId19" Type="http://schemas.openxmlformats.org/officeDocument/2006/relationships/image" Target="../media/image300.png"/><Relationship Id="rId14" Type="http://schemas.openxmlformats.org/officeDocument/2006/relationships/customXml" Target="../ink/ink69.xml"/><Relationship Id="rId22" Type="http://schemas.openxmlformats.org/officeDocument/2006/relationships/image" Target="../media/image72.png"/><Relationship Id="rId27" Type="http://schemas.openxmlformats.org/officeDocument/2006/relationships/customXml" Target="../ink/ink75.xml"/><Relationship Id="rId30" Type="http://schemas.openxmlformats.org/officeDocument/2006/relationships/image" Target="../media/image76.png"/><Relationship Id="rId35" Type="http://schemas.openxmlformats.org/officeDocument/2006/relationships/customXml" Target="../ink/ink79.xml"/><Relationship Id="rId43" Type="http://schemas.openxmlformats.org/officeDocument/2006/relationships/customXml" Target="../ink/ink83.xml"/><Relationship Id="rId48" Type="http://schemas.openxmlformats.org/officeDocument/2006/relationships/image" Target="../media/image85.png"/><Relationship Id="rId56" Type="http://schemas.openxmlformats.org/officeDocument/2006/relationships/image" Target="../media/image89.png"/><Relationship Id="rId64" Type="http://schemas.openxmlformats.org/officeDocument/2006/relationships/image" Target="../media/image93.png"/><Relationship Id="rId69" Type="http://schemas.openxmlformats.org/officeDocument/2006/relationships/customXml" Target="../ink/ink96.xml"/><Relationship Id="rId8" Type="http://schemas.openxmlformats.org/officeDocument/2006/relationships/customXml" Target="../ink/ink66.xml"/><Relationship Id="rId51" Type="http://schemas.openxmlformats.org/officeDocument/2006/relationships/customXml" Target="../ink/ink87.xml"/><Relationship Id="rId72" Type="http://schemas.openxmlformats.org/officeDocument/2006/relationships/image" Target="../media/image97.png"/><Relationship Id="rId3" Type="http://schemas.openxmlformats.org/officeDocument/2006/relationships/image" Target="../media/image220.png"/><Relationship Id="rId12" Type="http://schemas.openxmlformats.org/officeDocument/2006/relationships/customXml" Target="../ink/ink68.xml"/><Relationship Id="rId17" Type="http://schemas.openxmlformats.org/officeDocument/2006/relationships/image" Target="../media/image290.png"/><Relationship Id="rId25" Type="http://schemas.openxmlformats.org/officeDocument/2006/relationships/customXml" Target="../ink/ink74.xml"/><Relationship Id="rId33" Type="http://schemas.openxmlformats.org/officeDocument/2006/relationships/customXml" Target="../ink/ink78.xml"/><Relationship Id="rId38" Type="http://schemas.openxmlformats.org/officeDocument/2006/relationships/image" Target="../media/image80.png"/><Relationship Id="rId46" Type="http://schemas.openxmlformats.org/officeDocument/2006/relationships/image" Target="../media/image84.png"/><Relationship Id="rId59" Type="http://schemas.openxmlformats.org/officeDocument/2006/relationships/customXml" Target="../ink/ink91.xml"/><Relationship Id="rId67" Type="http://schemas.openxmlformats.org/officeDocument/2006/relationships/customXml" Target="../ink/ink95.xml"/><Relationship Id="rId20" Type="http://schemas.openxmlformats.org/officeDocument/2006/relationships/image" Target="../media/image16.tiff"/><Relationship Id="rId41" Type="http://schemas.openxmlformats.org/officeDocument/2006/relationships/customXml" Target="../ink/ink82.xml"/><Relationship Id="rId54" Type="http://schemas.openxmlformats.org/officeDocument/2006/relationships/image" Target="../media/image88.png"/><Relationship Id="rId62" Type="http://schemas.openxmlformats.org/officeDocument/2006/relationships/image" Target="../media/image92.png"/><Relationship Id="rId70" Type="http://schemas.openxmlformats.org/officeDocument/2006/relationships/image" Target="../media/image96.png"/><Relationship Id="rId75" Type="http://schemas.openxmlformats.org/officeDocument/2006/relationships/customXml" Target="../ink/ink9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5.xml"/><Relationship Id="rId15" Type="http://schemas.openxmlformats.org/officeDocument/2006/relationships/image" Target="../media/image280.png"/><Relationship Id="rId23" Type="http://schemas.openxmlformats.org/officeDocument/2006/relationships/customXml" Target="../ink/ink73.xml"/><Relationship Id="rId28" Type="http://schemas.openxmlformats.org/officeDocument/2006/relationships/image" Target="../media/image75.png"/><Relationship Id="rId36" Type="http://schemas.openxmlformats.org/officeDocument/2006/relationships/image" Target="../media/image79.png"/><Relationship Id="rId49" Type="http://schemas.openxmlformats.org/officeDocument/2006/relationships/customXml" Target="../ink/ink86.xml"/><Relationship Id="rId57" Type="http://schemas.openxmlformats.org/officeDocument/2006/relationships/customXml" Target="../ink/ink90.xml"/><Relationship Id="rId10" Type="http://schemas.openxmlformats.org/officeDocument/2006/relationships/customXml" Target="../ink/ink67.xml"/><Relationship Id="rId31" Type="http://schemas.openxmlformats.org/officeDocument/2006/relationships/customXml" Target="../ink/ink77.xml"/><Relationship Id="rId44" Type="http://schemas.openxmlformats.org/officeDocument/2006/relationships/image" Target="../media/image83.png"/><Relationship Id="rId52" Type="http://schemas.openxmlformats.org/officeDocument/2006/relationships/image" Target="../media/image87.png"/><Relationship Id="rId60" Type="http://schemas.openxmlformats.org/officeDocument/2006/relationships/image" Target="../media/image91.png"/><Relationship Id="rId65" Type="http://schemas.openxmlformats.org/officeDocument/2006/relationships/customXml" Target="../ink/ink94.xml"/><Relationship Id="rId73" Type="http://schemas.openxmlformats.org/officeDocument/2006/relationships/customXml" Target="../ink/ink98.xml"/><Relationship Id="rId4" Type="http://schemas.openxmlformats.org/officeDocument/2006/relationships/customXml" Target="../ink/ink64.xml"/><Relationship Id="rId9" Type="http://schemas.openxmlformats.org/officeDocument/2006/relationships/image" Target="../media/image250.png"/><Relationship Id="rId13" Type="http://schemas.openxmlformats.org/officeDocument/2006/relationships/image" Target="../media/image270.png"/><Relationship Id="rId18" Type="http://schemas.openxmlformats.org/officeDocument/2006/relationships/customXml" Target="../ink/ink71.xml"/><Relationship Id="rId39" Type="http://schemas.openxmlformats.org/officeDocument/2006/relationships/customXml" Target="../ink/ink81.xml"/><Relationship Id="rId34" Type="http://schemas.openxmlformats.org/officeDocument/2006/relationships/image" Target="../media/image78.png"/><Relationship Id="rId50" Type="http://schemas.openxmlformats.org/officeDocument/2006/relationships/image" Target="../media/image86.png"/><Relationship Id="rId55" Type="http://schemas.openxmlformats.org/officeDocument/2006/relationships/customXml" Target="../ink/ink89.xml"/><Relationship Id="rId76" Type="http://schemas.openxmlformats.org/officeDocument/2006/relationships/image" Target="../media/image99.png"/><Relationship Id="rId7" Type="http://schemas.openxmlformats.org/officeDocument/2006/relationships/image" Target="../media/image240.png"/><Relationship Id="rId71" Type="http://schemas.openxmlformats.org/officeDocument/2006/relationships/customXml" Target="../ink/ink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ACBBB-AD4F-F147-BCF3-7B0F74E3D290}"/>
              </a:ext>
            </a:extLst>
          </p:cNvPr>
          <p:cNvSpPr txBox="1"/>
          <p:nvPr/>
        </p:nvSpPr>
        <p:spPr>
          <a:xfrm>
            <a:off x="567559" y="536027"/>
            <a:ext cx="976411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5.1 Manipulator Jacobian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997169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“Geometric” forward kinematics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∈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ℝ</a:t>
            </a:r>
            <a:r>
              <a:rPr lang="en-US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∈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“Minimum coordinate” forward kinematics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 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∈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ℝ</a:t>
            </a:r>
            <a:r>
              <a:rPr lang="en-US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∈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ℝ</a:t>
            </a:r>
            <a:r>
              <a:rPr lang="en-US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247B3FA-2F08-EE4C-A305-14DAD20E1C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1548" y="3344963"/>
            <a:ext cx="2835697" cy="2777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0F8228-ACF4-A74B-ACF8-4CC2675B70C4}"/>
              </a:ext>
            </a:extLst>
          </p:cNvPr>
          <p:cNvSpPr txBox="1"/>
          <p:nvPr/>
        </p:nvSpPr>
        <p:spPr>
          <a:xfrm>
            <a:off x="9238594" y="2883298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F6CEA3-1010-394B-969F-7D1EA3EE30D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1895" y="4834394"/>
            <a:ext cx="4915440" cy="89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50C47-C1C0-874B-9BAB-A9733F94D3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82" y="1406154"/>
            <a:ext cx="3334408" cy="1132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35158E-A98D-4F4C-9B35-60B9F44F67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255" y="1493769"/>
            <a:ext cx="4347341" cy="29756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248A2-3C00-144B-BB34-802901F04831}"/>
              </a:ext>
            </a:extLst>
          </p:cNvPr>
          <p:cNvSpPr txBox="1"/>
          <p:nvPr/>
        </p:nvSpPr>
        <p:spPr>
          <a:xfrm>
            <a:off x="3553847" y="1838334"/>
            <a:ext cx="399468" cy="861774"/>
          </a:xfrm>
          <a:prstGeom prst="rect">
            <a:avLst/>
          </a:prstGeom>
          <a:noFill/>
          <a:scene3d>
            <a:camera prst="orthographicFront">
              <a:rot lat="0" lon="0" rev="16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9F6C35-8256-5042-8830-ECCAEC83D594}"/>
              </a:ext>
            </a:extLst>
          </p:cNvPr>
          <p:cNvSpPr txBox="1"/>
          <p:nvPr/>
        </p:nvSpPr>
        <p:spPr>
          <a:xfrm>
            <a:off x="2838907" y="2398684"/>
            <a:ext cx="1829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(coordinate)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Jacobian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38820A-F68D-B34A-80FE-04A5A06BDA53}"/>
                  </a:ext>
                </a:extLst>
              </p:cNvPr>
              <p:cNvSpPr txBox="1"/>
              <p:nvPr/>
            </p:nvSpPr>
            <p:spPr>
              <a:xfrm>
                <a:off x="1637211" y="4798893"/>
                <a:ext cx="6652399" cy="478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𝜃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𝜃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]  [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sz="24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sz="24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]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𝜃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𝜃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38820A-F68D-B34A-80FE-04A5A06BD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211" y="4798893"/>
                <a:ext cx="6652399" cy="478785"/>
              </a:xfrm>
              <a:prstGeom prst="rect">
                <a:avLst/>
              </a:prstGeom>
              <a:blipFill>
                <a:blip r:embed="rId4"/>
                <a:stretch>
                  <a:fillRect t="-7692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730FBE-E3AE-1B4B-8275-80B9E0B756B2}"/>
                  </a:ext>
                </a:extLst>
              </p:cNvPr>
              <p:cNvSpPr txBox="1"/>
              <p:nvPr/>
            </p:nvSpPr>
            <p:spPr>
              <a:xfrm>
                <a:off x="922281" y="5548048"/>
                <a:ext cx="9690595" cy="848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Column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end-effector velocity when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730FBE-E3AE-1B4B-8275-80B9E0B75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81" y="5548048"/>
                <a:ext cx="9690595" cy="848117"/>
              </a:xfrm>
              <a:prstGeom prst="rect">
                <a:avLst/>
              </a:prstGeom>
              <a:blipFill>
                <a:blip r:embed="rId5"/>
                <a:stretch>
                  <a:fillRect l="-916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177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EB28FA-5DF3-A84B-81F2-A0FFCA5668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591" y="2313342"/>
            <a:ext cx="5697583" cy="25612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E16D7F-11BD-2047-9F99-504E6609D3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7132" y="1195561"/>
            <a:ext cx="4836117" cy="40451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BA9D76-9867-C24D-916C-3A306ADFC48C}"/>
              </a:ext>
            </a:extLst>
          </p:cNvPr>
          <p:cNvSpPr txBox="1"/>
          <p:nvPr/>
        </p:nvSpPr>
        <p:spPr>
          <a:xfrm>
            <a:off x="2246863" y="5431606"/>
            <a:ext cx="7881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mapping joint velocity limits to end-effector velocity limits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3AD8BF-69D5-DA47-AA48-98C3D7068600}"/>
              </a:ext>
            </a:extLst>
          </p:cNvPr>
          <p:cNvSpPr txBox="1"/>
          <p:nvPr/>
        </p:nvSpPr>
        <p:spPr>
          <a:xfrm>
            <a:off x="8244840" y="1047689"/>
            <a:ext cx="2250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manipulability</a:t>
            </a:r>
          </a:p>
          <a:p>
            <a:pPr algn="l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ellipsoids</a:t>
            </a:r>
          </a:p>
        </p:txBody>
      </p:sp>
    </p:spTree>
    <p:extLst>
      <p:ext uri="{BB962C8B-B14F-4D97-AF65-F5344CB8AC3E}">
        <p14:creationId xmlns:p14="http://schemas.microsoft.com/office/powerpoint/2010/main" val="1478285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92EDCB-52ED-D74E-9379-02CF7C366D44}"/>
              </a:ext>
            </a:extLst>
          </p:cNvPr>
          <p:cNvGrpSpPr/>
          <p:nvPr/>
        </p:nvGrpSpPr>
        <p:grpSpPr>
          <a:xfrm>
            <a:off x="407597" y="1367387"/>
            <a:ext cx="3184323" cy="3578355"/>
            <a:chOff x="8440119" y="715634"/>
            <a:chExt cx="3184323" cy="35783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ED41F65-E7B0-B644-BF6C-92B4DFB3F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0119" y="1516163"/>
              <a:ext cx="2835697" cy="277782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B050921-B3AB-414A-9984-F10ECD8B77E7}"/>
                </a:ext>
              </a:extLst>
            </p:cNvPr>
            <p:cNvSpPr txBox="1"/>
            <p:nvPr/>
          </p:nvSpPr>
          <p:spPr>
            <a:xfrm>
              <a:off x="9982200" y="3317966"/>
              <a:ext cx="5822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𝜏</a:t>
              </a:r>
              <a:r>
                <a:rPr 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EC663F-1CB5-4542-A456-60980417BD4C}"/>
                </a:ext>
              </a:extLst>
            </p:cNvPr>
            <p:cNvSpPr txBox="1"/>
            <p:nvPr/>
          </p:nvSpPr>
          <p:spPr>
            <a:xfrm>
              <a:off x="11042231" y="1982886"/>
              <a:ext cx="5822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𝜏</a:t>
              </a:r>
              <a:r>
                <a:rPr 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1D8AA59-DD7E-F945-8796-F6A5293AE2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79975" y="1320857"/>
              <a:ext cx="1154587" cy="2677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60FF511-9551-9340-B3A8-3733B2934A77}"/>
                </a:ext>
              </a:extLst>
            </p:cNvPr>
            <p:cNvCxnSpPr/>
            <p:nvPr/>
          </p:nvCxnSpPr>
          <p:spPr>
            <a:xfrm flipH="1" flipV="1">
              <a:off x="10366009" y="943897"/>
              <a:ext cx="198402" cy="6067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44FD94-3097-E54E-91E3-C7BD2FDAB757}"/>
                </a:ext>
              </a:extLst>
            </p:cNvPr>
            <p:cNvSpPr txBox="1"/>
            <p:nvPr/>
          </p:nvSpPr>
          <p:spPr>
            <a:xfrm>
              <a:off x="9122733" y="1054498"/>
              <a:ext cx="2696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BD13333-955E-DE48-920E-63640CC5C5F0}"/>
                    </a:ext>
                  </a:extLst>
                </p:cNvPr>
                <p:cNvSpPr txBox="1"/>
                <p:nvPr/>
              </p:nvSpPr>
              <p:spPr>
                <a:xfrm>
                  <a:off x="10343196" y="715634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BD13333-955E-DE48-920E-63640CC5C5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3196" y="715634"/>
                  <a:ext cx="442429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61E739-FEE7-7545-A315-845F38DBA450}"/>
              </a:ext>
            </a:extLst>
          </p:cNvPr>
          <p:cNvSpPr/>
          <p:nvPr/>
        </p:nvSpPr>
        <p:spPr>
          <a:xfrm>
            <a:off x="4398501" y="5179195"/>
            <a:ext cx="1609931" cy="59355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F2D0295-592F-9447-9EC4-39FA0D5DB37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6961" y="1078423"/>
            <a:ext cx="5468188" cy="4476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1C46DC-793E-174A-B27E-00C1D8C332D7}"/>
                  </a:ext>
                </a:extLst>
              </p:cNvPr>
              <p:cNvSpPr txBox="1"/>
              <p:nvPr/>
            </p:nvSpPr>
            <p:spPr>
              <a:xfrm>
                <a:off x="3009709" y="3738913"/>
                <a:ext cx="3224985" cy="2359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  =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𝜏	=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</a:p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𝜏 =  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</a:p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𝜏 =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sz="2400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</a:p>
              <a:p>
                <a:endPara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    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𝜏 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1C46DC-793E-174A-B27E-00C1D8C33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709" y="3738913"/>
                <a:ext cx="3224985" cy="2359685"/>
              </a:xfrm>
              <a:prstGeom prst="rect">
                <a:avLst/>
              </a:prstGeom>
              <a:blipFill>
                <a:blip r:embed="rId5"/>
                <a:stretch>
                  <a:fillRect l="-2745" t="-1070" r="-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7A720E5-6BE2-FA48-AE61-59BFCE1848BF}"/>
              </a:ext>
            </a:extLst>
          </p:cNvPr>
          <p:cNvSpPr txBox="1"/>
          <p:nvPr/>
        </p:nvSpPr>
        <p:spPr>
          <a:xfrm>
            <a:off x="8400798" y="4536870"/>
            <a:ext cx="1003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is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invertible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5C4AA1C-3C50-304A-91D6-EB6519E69A9F}"/>
                  </a:ext>
                </a:extLst>
              </p14:cNvPr>
              <p14:cNvContentPartPr/>
              <p14:nvPr/>
            </p14:nvContentPartPr>
            <p14:xfrm>
              <a:off x="4227480" y="4531495"/>
              <a:ext cx="401400" cy="465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5C4AA1C-3C50-304A-91D6-EB6519E69A9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19920" y="4523935"/>
                <a:ext cx="41652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90786C-A7F7-7144-A4DE-633288AC2ADF}"/>
                  </a:ext>
                </a:extLst>
              </p14:cNvPr>
              <p14:cNvContentPartPr/>
              <p14:nvPr/>
            </p14:nvContentPartPr>
            <p14:xfrm>
              <a:off x="5043600" y="4531495"/>
              <a:ext cx="426960" cy="451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90786C-A7F7-7144-A4DE-633288AC2A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36040" y="4523935"/>
                <a:ext cx="442080" cy="46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6611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configuration 𝜃 is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singular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loses rank.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e-e motion capability becomes zero in one or more directions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e-e can resist infinite force in one or more directions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5961BC-0865-6545-8862-6535DF29D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99" y="2475019"/>
            <a:ext cx="8648700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DE703B-0D6F-E640-BBC7-87809CD971F6}"/>
              </a:ext>
            </a:extLst>
          </p:cNvPr>
          <p:cNvSpPr txBox="1"/>
          <p:nvPr/>
        </p:nvSpPr>
        <p:spPr>
          <a:xfrm>
            <a:off x="1863272" y="3570051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F4780-E87C-DA44-A851-340FADE1B6BB}"/>
              </a:ext>
            </a:extLst>
          </p:cNvPr>
          <p:cNvSpPr txBox="1"/>
          <p:nvPr/>
        </p:nvSpPr>
        <p:spPr>
          <a:xfrm>
            <a:off x="8701319" y="2916947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C5B75-6C66-7944-B2D3-EC35673902FD}"/>
              </a:ext>
            </a:extLst>
          </p:cNvPr>
          <p:cNvSpPr txBox="1"/>
          <p:nvPr/>
        </p:nvSpPr>
        <p:spPr>
          <a:xfrm>
            <a:off x="4174031" y="5835313"/>
            <a:ext cx="3843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approaching a singularity...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B67297E-8557-5B41-887B-2D54AE997379}"/>
                  </a:ext>
                </a:extLst>
              </p14:cNvPr>
              <p14:cNvContentPartPr/>
              <p14:nvPr/>
            </p14:nvContentPartPr>
            <p14:xfrm>
              <a:off x="527760" y="5582335"/>
              <a:ext cx="1818720" cy="1120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B67297E-8557-5B41-887B-2D54AE9973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200" y="5574777"/>
                <a:ext cx="1833840" cy="1135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AD497DA-3CB2-3D44-BB04-4DFD8DAEC41C}"/>
                  </a:ext>
                </a:extLst>
              </p14:cNvPr>
              <p14:cNvContentPartPr/>
              <p14:nvPr/>
            </p14:nvContentPartPr>
            <p14:xfrm>
              <a:off x="2682000" y="5680255"/>
              <a:ext cx="1372680" cy="8722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AD497DA-3CB2-3D44-BB04-4DFD8DAEC41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74440" y="5673055"/>
                <a:ext cx="1387800" cy="88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93605853-0137-F043-B487-2026B6F58569}"/>
                  </a:ext>
                </a:extLst>
              </p14:cNvPr>
              <p14:cNvContentPartPr/>
              <p14:nvPr/>
            </p14:nvContentPartPr>
            <p14:xfrm>
              <a:off x="10820520" y="5104615"/>
              <a:ext cx="852120" cy="3124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93605853-0137-F043-B487-2026B6F585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12960" y="5097046"/>
                <a:ext cx="867240" cy="327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92D0982-3FB3-A54D-8661-EA2F60D93C21}"/>
                  </a:ext>
                </a:extLst>
              </p14:cNvPr>
              <p14:cNvContentPartPr/>
              <p14:nvPr/>
            </p14:nvContentPartPr>
            <p14:xfrm>
              <a:off x="8480520" y="5488735"/>
              <a:ext cx="3309840" cy="9104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92D0982-3FB3-A54D-8661-EA2F60D93C2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72960" y="5481175"/>
                <a:ext cx="3324960" cy="9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739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 Jacobian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Jacobian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60C22F-79DB-A240-802D-49A9451FB7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924" y="1993907"/>
            <a:ext cx="1559440" cy="4218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0AE7C7-397B-C740-95A6-1BFB2621D6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9627" y="2259494"/>
            <a:ext cx="4150973" cy="429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5645DD-3EB3-6349-91A6-F73EB61E872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9627" y="1738861"/>
            <a:ext cx="1092361" cy="346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4CA802-AEF9-AA4F-84E5-FDD50EA172C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1758" y="3967329"/>
            <a:ext cx="1521772" cy="429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5C1A52-A8F8-8643-A05F-D6C599C9A0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9627" y="4250895"/>
            <a:ext cx="1175230" cy="323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C3B71B-9A61-E64B-BE6D-02E699E9742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9605" y="3676364"/>
            <a:ext cx="4565317" cy="3992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6A9E15-2A61-C942-931D-6294681E3EDD}"/>
              </a:ext>
            </a:extLst>
          </p:cNvPr>
          <p:cNvSpPr txBox="1"/>
          <p:nvPr/>
        </p:nvSpPr>
        <p:spPr>
          <a:xfrm>
            <a:off x="3083249" y="1995352"/>
            <a:ext cx="1024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329DB0-1895-B149-9EC9-70164D7AA01B}"/>
              </a:ext>
            </a:extLst>
          </p:cNvPr>
          <p:cNvSpPr txBox="1"/>
          <p:nvPr/>
        </p:nvSpPr>
        <p:spPr>
          <a:xfrm>
            <a:off x="8861854" y="2320695"/>
            <a:ext cx="14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2, ...,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039299-4B59-5F48-8158-870B985F15F3}"/>
              </a:ext>
            </a:extLst>
          </p:cNvPr>
          <p:cNvSpPr txBox="1"/>
          <p:nvPr/>
        </p:nvSpPr>
        <p:spPr>
          <a:xfrm>
            <a:off x="3083248" y="3951201"/>
            <a:ext cx="1024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45CF4C-A7C4-F444-AB94-F8C5661696F8}"/>
              </a:ext>
            </a:extLst>
          </p:cNvPr>
          <p:cNvSpPr txBox="1"/>
          <p:nvPr/>
        </p:nvSpPr>
        <p:spPr>
          <a:xfrm>
            <a:off x="9140714" y="3644351"/>
            <a:ext cx="192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1, ...,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− 1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FF92A17-7504-8A40-9499-23B4E9832C0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523" y="5199124"/>
            <a:ext cx="3131077" cy="8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480993-FDA9-454B-A9CF-278A8DAB8353}"/>
                  </a:ext>
                </a:extLst>
              </p:cNvPr>
              <p:cNvSpPr txBox="1"/>
              <p:nvPr/>
            </p:nvSpPr>
            <p:spPr>
              <a:xfrm>
                <a:off x="5047242" y="5168303"/>
                <a:ext cx="6374117" cy="848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Column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end-effector twist when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480993-FDA9-454B-A9CF-278A8DAB8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42" y="5168303"/>
                <a:ext cx="6374117" cy="848117"/>
              </a:xfrm>
              <a:prstGeom prst="rect">
                <a:avLst/>
              </a:prstGeom>
              <a:blipFill>
                <a:blip r:embed="rId9"/>
                <a:stretch>
                  <a:fillRect l="-1392" t="-1471" r="-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6702A4E-4287-DB44-BFFC-660E04BAD48A}"/>
              </a:ext>
            </a:extLst>
          </p:cNvPr>
          <p:cNvSpPr txBox="1"/>
          <p:nvPr/>
        </p:nvSpPr>
        <p:spPr>
          <a:xfrm>
            <a:off x="4019755" y="1653737"/>
            <a:ext cx="4138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 dirty="0">
                <a:latin typeface="+mj-lt"/>
                <a:cs typeface="Arial" panose="020B0604020202020204" pitchFamily="34" charset="0"/>
              </a:rPr>
              <a:t>{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3629CF-0C65-A540-98AB-6F4043E1D3A5}"/>
              </a:ext>
            </a:extLst>
          </p:cNvPr>
          <p:cNvSpPr txBox="1"/>
          <p:nvPr/>
        </p:nvSpPr>
        <p:spPr>
          <a:xfrm>
            <a:off x="4019754" y="3598184"/>
            <a:ext cx="4138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 dirty="0">
                <a:latin typeface="+mj-lt"/>
                <a:cs typeface="Arial" panose="020B0604020202020204" pitchFamily="34" charset="0"/>
              </a:rPr>
              <a:t>{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DCD7194-610B-7743-AC43-C413041DEAF7}"/>
                  </a:ext>
                </a:extLst>
              </p14:cNvPr>
              <p14:cNvContentPartPr/>
              <p14:nvPr/>
            </p14:nvContentPartPr>
            <p14:xfrm>
              <a:off x="7234063" y="1466019"/>
              <a:ext cx="83520" cy="116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DCD7194-610B-7743-AC43-C413041DEA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26503" y="1458459"/>
                <a:ext cx="9864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3184624-2FEE-E44C-A5A4-FE30E825FAC5}"/>
                  </a:ext>
                </a:extLst>
              </p14:cNvPr>
              <p14:cNvContentPartPr/>
              <p14:nvPr/>
            </p14:nvContentPartPr>
            <p14:xfrm>
              <a:off x="9017863" y="1213659"/>
              <a:ext cx="26640" cy="238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3184624-2FEE-E44C-A5A4-FE30E825FAC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10303" y="1206099"/>
                <a:ext cx="4176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3C6F2E5-9658-FF42-B6B5-DAFF41094DEF}"/>
                  </a:ext>
                </a:extLst>
              </p14:cNvPr>
              <p14:cNvContentPartPr/>
              <p14:nvPr/>
            </p14:nvContentPartPr>
            <p14:xfrm>
              <a:off x="9029383" y="1595619"/>
              <a:ext cx="28080" cy="205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3C6F2E5-9658-FF42-B6B5-DAFF41094DE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22183" y="1588059"/>
                <a:ext cx="428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224BB96-20C0-A740-8E3A-2B60FF8CC916}"/>
                  </a:ext>
                </a:extLst>
              </p14:cNvPr>
              <p14:cNvContentPartPr/>
              <p14:nvPr/>
            </p14:nvContentPartPr>
            <p14:xfrm>
              <a:off x="7945783" y="1300419"/>
              <a:ext cx="945720" cy="3002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224BB96-20C0-A740-8E3A-2B60FF8CC91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38226" y="1292859"/>
                <a:ext cx="960474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7AAD3BD-069C-CC4C-8D3E-1278A896FF6D}"/>
                  </a:ext>
                </a:extLst>
              </p14:cNvPr>
              <p14:cNvContentPartPr/>
              <p14:nvPr/>
            </p14:nvContentPartPr>
            <p14:xfrm>
              <a:off x="7502983" y="1355499"/>
              <a:ext cx="385920" cy="2246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7AAD3BD-069C-CC4C-8D3E-1278A896FF6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95423" y="1347939"/>
                <a:ext cx="40104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5188D91-E759-644B-BC37-E88C3FF24739}"/>
                  </a:ext>
                </a:extLst>
              </p14:cNvPr>
              <p14:cNvContentPartPr/>
              <p14:nvPr/>
            </p14:nvContentPartPr>
            <p14:xfrm>
              <a:off x="7003663" y="1302219"/>
              <a:ext cx="172440" cy="305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5188D91-E759-644B-BC37-E88C3FF2473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96103" y="1294659"/>
                <a:ext cx="18756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FF10A42-EC31-9442-9137-3A1FDE6B9BEF}"/>
                  </a:ext>
                </a:extLst>
              </p14:cNvPr>
              <p14:cNvContentPartPr/>
              <p14:nvPr/>
            </p14:nvContentPartPr>
            <p14:xfrm>
              <a:off x="3294943" y="2850579"/>
              <a:ext cx="538560" cy="1512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FF10A42-EC31-9442-9137-3A1FDE6B9BE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87383" y="2843019"/>
                <a:ext cx="5536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AB262CB-7DD4-504A-B6B0-96FBD17067DD}"/>
                  </a:ext>
                </a:extLst>
              </p14:cNvPr>
              <p14:cNvContentPartPr/>
              <p14:nvPr/>
            </p14:nvContentPartPr>
            <p14:xfrm>
              <a:off x="2903263" y="2727099"/>
              <a:ext cx="327960" cy="2602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AB262CB-7DD4-504A-B6B0-96FBD17067D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95703" y="2719899"/>
                <a:ext cx="34308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78829C22-F04C-5840-A7A6-8088EEBE5EA9}"/>
                  </a:ext>
                </a:extLst>
              </p14:cNvPr>
              <p14:cNvContentPartPr/>
              <p14:nvPr/>
            </p14:nvContentPartPr>
            <p14:xfrm>
              <a:off x="1694743" y="2700819"/>
              <a:ext cx="1066320" cy="2815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78829C22-F04C-5840-A7A6-8088EEBE5EA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87183" y="2693259"/>
                <a:ext cx="10814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1987703-BFDB-134B-BCF9-4B5B170EBA62}"/>
                  </a:ext>
                </a:extLst>
              </p14:cNvPr>
              <p14:cNvContentPartPr/>
              <p14:nvPr/>
            </p14:nvContentPartPr>
            <p14:xfrm>
              <a:off x="4043383" y="2893419"/>
              <a:ext cx="16920" cy="1080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1987703-BFDB-134B-BCF9-4B5B170EBA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35823" y="2885859"/>
                <a:ext cx="320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E95D6B6A-AF8B-3D48-833C-C6F5E81237E3}"/>
                  </a:ext>
                </a:extLst>
              </p14:cNvPr>
              <p14:cNvContentPartPr/>
              <p14:nvPr/>
            </p14:nvContentPartPr>
            <p14:xfrm>
              <a:off x="4012063" y="2805939"/>
              <a:ext cx="2880" cy="39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E95D6B6A-AF8B-3D48-833C-C6F5E81237E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04503" y="2798379"/>
                <a:ext cx="180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5C5EE45-ADD3-A742-A546-0C3972FCE9AD}"/>
                  </a:ext>
                </a:extLst>
              </p14:cNvPr>
              <p14:cNvContentPartPr/>
              <p14:nvPr/>
            </p14:nvContentPartPr>
            <p14:xfrm>
              <a:off x="5387623" y="2889459"/>
              <a:ext cx="126720" cy="1058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5C5EE45-ADD3-A742-A546-0C3972FCE9A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80063" y="2881899"/>
                <a:ext cx="1418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F70D9E5-9C75-8D48-8A05-9DF63FF260F5}"/>
                  </a:ext>
                </a:extLst>
              </p14:cNvPr>
              <p14:cNvContentPartPr/>
              <p14:nvPr/>
            </p14:nvContentPartPr>
            <p14:xfrm>
              <a:off x="5580943" y="2881899"/>
              <a:ext cx="138600" cy="1195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F70D9E5-9C75-8D48-8A05-9DF63FF260F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73383" y="2874339"/>
                <a:ext cx="1537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69474AC-8C8B-9A4F-851E-61A4953EED9C}"/>
                  </a:ext>
                </a:extLst>
              </p14:cNvPr>
              <p14:cNvContentPartPr/>
              <p14:nvPr/>
            </p14:nvContentPartPr>
            <p14:xfrm>
              <a:off x="6763183" y="2758419"/>
              <a:ext cx="226440" cy="3340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69474AC-8C8B-9A4F-851E-61A4953EED9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55623" y="2750859"/>
                <a:ext cx="24156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9F1E399C-047E-2347-A34E-B41ABF467338}"/>
                  </a:ext>
                </a:extLst>
              </p14:cNvPr>
              <p14:cNvContentPartPr/>
              <p14:nvPr/>
            </p14:nvContentPartPr>
            <p14:xfrm>
              <a:off x="7054783" y="3034539"/>
              <a:ext cx="32760" cy="75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9F1E399C-047E-2347-A34E-B41ABF46733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47223" y="3026979"/>
                <a:ext cx="478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235C7A7-0552-3A4E-82D5-7BEE613DB8AE}"/>
                  </a:ext>
                </a:extLst>
              </p14:cNvPr>
              <p14:cNvContentPartPr/>
              <p14:nvPr/>
            </p14:nvContentPartPr>
            <p14:xfrm>
              <a:off x="7049743" y="2940219"/>
              <a:ext cx="20880" cy="165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235C7A7-0552-3A4E-82D5-7BEE613DB8A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042543" y="2932659"/>
                <a:ext cx="360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8F97A3A-61AC-8947-B55A-CF06F4B06C4E}"/>
                  </a:ext>
                </a:extLst>
              </p14:cNvPr>
              <p14:cNvContentPartPr/>
              <p14:nvPr/>
            </p14:nvContentPartPr>
            <p14:xfrm>
              <a:off x="6165943" y="2928699"/>
              <a:ext cx="290880" cy="1465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8F97A3A-61AC-8947-B55A-CF06F4B06C4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158383" y="2921139"/>
                <a:ext cx="30600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2B82B98F-AFC7-2141-A5D0-568E92AA1A1E}"/>
                  </a:ext>
                </a:extLst>
              </p14:cNvPr>
              <p14:cNvContentPartPr/>
              <p14:nvPr/>
            </p14:nvContentPartPr>
            <p14:xfrm>
              <a:off x="5777863" y="2750859"/>
              <a:ext cx="190080" cy="4770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2B82B98F-AFC7-2141-A5D0-568E92AA1A1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70303" y="2743293"/>
                <a:ext cx="205200" cy="4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423E6B0-A7A0-8D4C-A39C-618E34253546}"/>
                  </a:ext>
                </a:extLst>
              </p14:cNvPr>
              <p14:cNvContentPartPr/>
              <p14:nvPr/>
            </p14:nvContentPartPr>
            <p14:xfrm>
              <a:off x="4290343" y="2685699"/>
              <a:ext cx="951840" cy="4636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423E6B0-A7A0-8D4C-A39C-618E3425354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282786" y="2678499"/>
                <a:ext cx="966594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5E18AA05-5C71-534A-9518-94719EF0096A}"/>
                  </a:ext>
                </a:extLst>
              </p14:cNvPr>
              <p14:cNvContentPartPr/>
              <p14:nvPr/>
            </p14:nvContentPartPr>
            <p14:xfrm>
              <a:off x="7252423" y="2805939"/>
              <a:ext cx="443880" cy="2570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5E18AA05-5C71-534A-9518-94719EF0096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244857" y="2798379"/>
                <a:ext cx="459012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59CD285-CFFA-F944-8145-09835C1C1778}"/>
                  </a:ext>
                </a:extLst>
              </p14:cNvPr>
              <p14:cNvContentPartPr/>
              <p14:nvPr/>
            </p14:nvContentPartPr>
            <p14:xfrm>
              <a:off x="7874503" y="2845539"/>
              <a:ext cx="19440" cy="320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59CD285-CFFA-F944-8145-09835C1C177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867303" y="2837979"/>
                <a:ext cx="345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AA9FCCF5-BDDE-FF44-9A09-DD29F4DF1D5D}"/>
                  </a:ext>
                </a:extLst>
              </p14:cNvPr>
              <p14:cNvContentPartPr/>
              <p14:nvPr/>
            </p14:nvContentPartPr>
            <p14:xfrm>
              <a:off x="7857223" y="2946699"/>
              <a:ext cx="187200" cy="1782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AA9FCCF5-BDDE-FF44-9A09-DD29F4DF1D5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49663" y="2939139"/>
                <a:ext cx="2019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F0BF43D3-51BD-014D-869A-06BC109B5525}"/>
                  </a:ext>
                </a:extLst>
              </p14:cNvPr>
              <p14:cNvContentPartPr/>
              <p14:nvPr/>
            </p14:nvContentPartPr>
            <p14:xfrm>
              <a:off x="8118943" y="2758779"/>
              <a:ext cx="426600" cy="2872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F0BF43D3-51BD-014D-869A-06BC109B552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111383" y="2751219"/>
                <a:ext cx="44136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AF8BD92F-6578-3D4B-BD4B-4AEC1D4DE33B}"/>
                  </a:ext>
                </a:extLst>
              </p14:cNvPr>
              <p14:cNvContentPartPr/>
              <p14:nvPr/>
            </p14:nvContentPartPr>
            <p14:xfrm>
              <a:off x="10993903" y="2661219"/>
              <a:ext cx="491760" cy="5464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AF8BD92F-6578-3D4B-BD4B-4AEC1D4DE33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986343" y="2653659"/>
                <a:ext cx="506880" cy="5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8D0229B7-A960-1F4F-8DC9-7D890725BD80}"/>
                  </a:ext>
                </a:extLst>
              </p14:cNvPr>
              <p14:cNvContentPartPr/>
              <p14:nvPr/>
            </p14:nvContentPartPr>
            <p14:xfrm>
              <a:off x="10284343" y="2727099"/>
              <a:ext cx="525240" cy="2970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8D0229B7-A960-1F4F-8DC9-7D890725BD8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276783" y="2719890"/>
                <a:ext cx="540360" cy="312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C858B5CB-ED38-FF46-9557-3EED4BCC6AD2}"/>
                  </a:ext>
                </a:extLst>
              </p14:cNvPr>
              <p14:cNvContentPartPr/>
              <p14:nvPr/>
            </p14:nvContentPartPr>
            <p14:xfrm>
              <a:off x="9892663" y="2790459"/>
              <a:ext cx="322560" cy="2606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C858B5CB-ED38-FF46-9557-3EED4BCC6AD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885103" y="2782899"/>
                <a:ext cx="33768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47A0B645-49DC-8748-BAD5-82696D37DA95}"/>
                  </a:ext>
                </a:extLst>
              </p14:cNvPr>
              <p14:cNvContentPartPr/>
              <p14:nvPr/>
            </p14:nvContentPartPr>
            <p14:xfrm>
              <a:off x="8781343" y="2794779"/>
              <a:ext cx="992520" cy="2455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47A0B645-49DC-8748-BAD5-82696D37DA9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773786" y="2787219"/>
                <a:ext cx="1007635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C8652E4B-9C7F-F440-BD2A-406F543B3F34}"/>
                  </a:ext>
                </a:extLst>
              </p14:cNvPr>
              <p14:cNvContentPartPr/>
              <p14:nvPr/>
            </p14:nvContentPartPr>
            <p14:xfrm>
              <a:off x="1243663" y="4832019"/>
              <a:ext cx="119160" cy="1188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C8652E4B-9C7F-F440-BD2A-406F543B3F3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236103" y="4824459"/>
                <a:ext cx="1342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59EA615-B778-B944-89C7-6A0A51E861C2}"/>
                  </a:ext>
                </a:extLst>
              </p14:cNvPr>
              <p14:cNvContentPartPr/>
              <p14:nvPr/>
            </p14:nvContentPartPr>
            <p14:xfrm>
              <a:off x="1763863" y="4812579"/>
              <a:ext cx="348840" cy="1130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59EA615-B778-B944-89C7-6A0A51E861C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756295" y="4805019"/>
                <a:ext cx="363976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9837E0F8-45CA-2446-B9B1-93DB7F941F48}"/>
                  </a:ext>
                </a:extLst>
              </p14:cNvPr>
              <p14:cNvContentPartPr/>
              <p14:nvPr/>
            </p14:nvContentPartPr>
            <p14:xfrm>
              <a:off x="1435903" y="4664619"/>
              <a:ext cx="265680" cy="2815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9837E0F8-45CA-2446-B9B1-93DB7F941F4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428343" y="4657059"/>
                <a:ext cx="28080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EE313FFF-078C-AD47-B450-A0A30299A287}"/>
                  </a:ext>
                </a:extLst>
              </p14:cNvPr>
              <p14:cNvContentPartPr/>
              <p14:nvPr/>
            </p14:nvContentPartPr>
            <p14:xfrm>
              <a:off x="2325103" y="4817619"/>
              <a:ext cx="11520" cy="1044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EE313FFF-078C-AD47-B450-A0A30299A28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317543" y="4810059"/>
                <a:ext cx="262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ED5E3EB1-37FB-7744-B9D5-D5C0CFCD6EDF}"/>
                  </a:ext>
                </a:extLst>
              </p14:cNvPr>
              <p14:cNvContentPartPr/>
              <p14:nvPr/>
            </p14:nvContentPartPr>
            <p14:xfrm>
              <a:off x="2333023" y="4698099"/>
              <a:ext cx="360" cy="3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ED5E3EB1-37FB-7744-B9D5-D5C0CFCD6ED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325463" y="4690539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3CC0CAE7-6AD6-6F47-910E-D75404FC56DF}"/>
                  </a:ext>
                </a:extLst>
              </p14:cNvPr>
              <p14:cNvContentPartPr/>
              <p14:nvPr/>
            </p14:nvContentPartPr>
            <p14:xfrm>
              <a:off x="4528303" y="4843179"/>
              <a:ext cx="315000" cy="1443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3CC0CAE7-6AD6-6F47-910E-D75404FC56D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520743" y="4835619"/>
                <a:ext cx="3301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2137EA4A-E58B-BA40-A064-D4336C81DA6A}"/>
                  </a:ext>
                </a:extLst>
              </p14:cNvPr>
              <p14:cNvContentPartPr/>
              <p14:nvPr/>
            </p14:nvContentPartPr>
            <p14:xfrm>
              <a:off x="4147783" y="4611339"/>
              <a:ext cx="194040" cy="4122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2137EA4A-E58B-BA40-A064-D4336C81DA6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140237" y="4603779"/>
                <a:ext cx="208773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9207591F-77BF-1045-B76E-F5B172F69BAD}"/>
                  </a:ext>
                </a:extLst>
              </p14:cNvPr>
              <p14:cNvContentPartPr/>
              <p14:nvPr/>
            </p14:nvContentPartPr>
            <p14:xfrm>
              <a:off x="3727663" y="4800339"/>
              <a:ext cx="326520" cy="1393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9207591F-77BF-1045-B76E-F5B172F69BA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720103" y="4792779"/>
                <a:ext cx="3412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FE7B80D9-6BF2-6547-A62C-B7F726E1F7E1}"/>
                  </a:ext>
                </a:extLst>
              </p14:cNvPr>
              <p14:cNvContentPartPr/>
              <p14:nvPr/>
            </p14:nvContentPartPr>
            <p14:xfrm>
              <a:off x="2573863" y="4650579"/>
              <a:ext cx="926280" cy="3448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FE7B80D9-6BF2-6547-A62C-B7F726E1F7E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566303" y="4643019"/>
                <a:ext cx="9414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C196CB8F-FB8C-FC49-B368-2067D11BE55D}"/>
                  </a:ext>
                </a:extLst>
              </p14:cNvPr>
              <p14:cNvContentPartPr/>
              <p14:nvPr/>
            </p14:nvContentPartPr>
            <p14:xfrm>
              <a:off x="5436223" y="4863339"/>
              <a:ext cx="15840" cy="9828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C196CB8F-FB8C-FC49-B368-2067D11BE55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428663" y="4855779"/>
                <a:ext cx="3096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EE9BFD2C-66BC-C647-8C7B-EE224CEB4951}"/>
                  </a:ext>
                </a:extLst>
              </p14:cNvPr>
              <p14:cNvContentPartPr/>
              <p14:nvPr/>
            </p14:nvContentPartPr>
            <p14:xfrm>
              <a:off x="5462503" y="4753179"/>
              <a:ext cx="360" cy="36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EE9BFD2C-66BC-C647-8C7B-EE224CEB495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454943" y="4745619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D5F78F3D-2240-D54B-99F0-D5E5D08699B4}"/>
                  </a:ext>
                </a:extLst>
              </p14:cNvPr>
              <p14:cNvContentPartPr/>
              <p14:nvPr/>
            </p14:nvContentPartPr>
            <p14:xfrm>
              <a:off x="5073343" y="4652379"/>
              <a:ext cx="260640" cy="3870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D5F78F3D-2240-D54B-99F0-D5E5D08699B4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065783" y="4644819"/>
                <a:ext cx="27576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FD9BBC4B-C4A4-6946-874A-6A9A682A3849}"/>
                  </a:ext>
                </a:extLst>
              </p14:cNvPr>
              <p14:cNvContentPartPr/>
              <p14:nvPr/>
            </p14:nvContentPartPr>
            <p14:xfrm>
              <a:off x="6057943" y="4563819"/>
              <a:ext cx="133560" cy="2584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FD9BBC4B-C4A4-6946-874A-6A9A682A3849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050383" y="4556259"/>
                <a:ext cx="1486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D7CFFC93-2E98-6042-B182-9AA6BFB0CD4A}"/>
                  </a:ext>
                </a:extLst>
              </p14:cNvPr>
              <p14:cNvContentPartPr/>
              <p14:nvPr/>
            </p14:nvContentPartPr>
            <p14:xfrm>
              <a:off x="6317503" y="4753179"/>
              <a:ext cx="85320" cy="1630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D7CFFC93-2E98-6042-B182-9AA6BFB0CD4A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310303" y="4745619"/>
                <a:ext cx="1004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E6BC8850-6D1D-C143-8178-B435ACC66470}"/>
                  </a:ext>
                </a:extLst>
              </p14:cNvPr>
              <p14:cNvContentPartPr/>
              <p14:nvPr/>
            </p14:nvContentPartPr>
            <p14:xfrm>
              <a:off x="6385903" y="4663179"/>
              <a:ext cx="20520" cy="158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E6BC8850-6D1D-C143-8178-B435ACC66470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378343" y="4655619"/>
                <a:ext cx="356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B62FBB29-3A96-3F44-B130-AC50181479A7}"/>
                  </a:ext>
                </a:extLst>
              </p14:cNvPr>
              <p14:cNvContentPartPr/>
              <p14:nvPr/>
            </p14:nvContentPartPr>
            <p14:xfrm>
              <a:off x="7291303" y="4578939"/>
              <a:ext cx="1146960" cy="2919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B62FBB29-3A96-3F44-B130-AC50181479A7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283745" y="4571388"/>
                <a:ext cx="1162075" cy="3070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079C5124-E610-9547-9FD6-78E28C8A3E87}"/>
                  </a:ext>
                </a:extLst>
              </p14:cNvPr>
              <p14:cNvContentPartPr/>
              <p14:nvPr/>
            </p14:nvContentPartPr>
            <p14:xfrm>
              <a:off x="6469423" y="4555899"/>
              <a:ext cx="568080" cy="30744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079C5124-E610-9547-9FD6-78E28C8A3E87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461863" y="4548699"/>
                <a:ext cx="58320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842C2645-DB65-F243-8E3D-EAF0C7F53316}"/>
                  </a:ext>
                </a:extLst>
              </p14:cNvPr>
              <p14:cNvContentPartPr/>
              <p14:nvPr/>
            </p14:nvContentPartPr>
            <p14:xfrm>
              <a:off x="5697943" y="4754619"/>
              <a:ext cx="292680" cy="1382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842C2645-DB65-F243-8E3D-EAF0C7F53316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690374" y="4747059"/>
                <a:ext cx="307819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DAFFE347-D9B4-624E-929C-25B1534D3299}"/>
                  </a:ext>
                </a:extLst>
              </p14:cNvPr>
              <p14:cNvContentPartPr/>
              <p14:nvPr/>
            </p14:nvContentPartPr>
            <p14:xfrm>
              <a:off x="8665063" y="4696299"/>
              <a:ext cx="15120" cy="13860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DAFFE347-D9B4-624E-929C-25B1534D3299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657503" y="4688739"/>
                <a:ext cx="302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345F2E86-3349-B048-8329-A017C786F201}"/>
                  </a:ext>
                </a:extLst>
              </p14:cNvPr>
              <p14:cNvContentPartPr/>
              <p14:nvPr/>
            </p14:nvContentPartPr>
            <p14:xfrm>
              <a:off x="8694583" y="4603419"/>
              <a:ext cx="2160" cy="18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345F2E86-3349-B048-8329-A017C786F20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687023" y="4595859"/>
                <a:ext cx="1728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A51E024B-A755-714B-B0C3-BA01DF817CAE}"/>
                  </a:ext>
                </a:extLst>
              </p14:cNvPr>
              <p14:cNvContentPartPr/>
              <p14:nvPr/>
            </p14:nvContentPartPr>
            <p14:xfrm>
              <a:off x="8917063" y="4500819"/>
              <a:ext cx="13680" cy="27972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A51E024B-A755-714B-B0C3-BA01DF817CAE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909503" y="4493259"/>
                <a:ext cx="288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48176B7E-3079-8442-94B9-DE00681E5444}"/>
                  </a:ext>
                </a:extLst>
              </p14:cNvPr>
              <p14:cNvContentPartPr/>
              <p14:nvPr/>
            </p14:nvContentPartPr>
            <p14:xfrm>
              <a:off x="8860183" y="4646619"/>
              <a:ext cx="137520" cy="280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48176B7E-3079-8442-94B9-DE00681E5444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852623" y="4639059"/>
                <a:ext cx="1526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84EB271B-BC1C-5F43-8794-98A21AA9CB66}"/>
                  </a:ext>
                </a:extLst>
              </p14:cNvPr>
              <p14:cNvContentPartPr/>
              <p14:nvPr/>
            </p14:nvContentPartPr>
            <p14:xfrm>
              <a:off x="9259423" y="4685139"/>
              <a:ext cx="123840" cy="1454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84EB271B-BC1C-5F43-8794-98A21AA9CB66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251863" y="4677579"/>
                <a:ext cx="13896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148F07A8-837F-C042-B701-5DE24F457343}"/>
                  </a:ext>
                </a:extLst>
              </p14:cNvPr>
              <p14:cNvContentPartPr/>
              <p14:nvPr/>
            </p14:nvContentPartPr>
            <p14:xfrm>
              <a:off x="9411703" y="4677939"/>
              <a:ext cx="149760" cy="12672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148F07A8-837F-C042-B701-5DE24F457343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9404503" y="4670379"/>
                <a:ext cx="1648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D621E0B5-62EA-C14F-ABE5-8D52E4DBEBC1}"/>
                  </a:ext>
                </a:extLst>
              </p14:cNvPr>
              <p14:cNvContentPartPr/>
              <p14:nvPr/>
            </p14:nvContentPartPr>
            <p14:xfrm>
              <a:off x="9559303" y="4508739"/>
              <a:ext cx="137880" cy="2876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D621E0B5-62EA-C14F-ABE5-8D52E4DBEBC1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9551743" y="4501179"/>
                <a:ext cx="15300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15F2D083-789D-CF4F-88EB-6F4439B0FA3C}"/>
                  </a:ext>
                </a:extLst>
              </p14:cNvPr>
              <p14:cNvContentPartPr/>
              <p14:nvPr/>
            </p14:nvContentPartPr>
            <p14:xfrm>
              <a:off x="10012543" y="4442859"/>
              <a:ext cx="109800" cy="4179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15F2D083-789D-CF4F-88EB-6F4439B0FA3C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0004983" y="4435299"/>
                <a:ext cx="12456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AABF7564-35A5-8C46-9E01-ACBE5E6EB8E9}"/>
                  </a:ext>
                </a:extLst>
              </p14:cNvPr>
              <p14:cNvContentPartPr/>
              <p14:nvPr/>
            </p14:nvContentPartPr>
            <p14:xfrm>
              <a:off x="10193263" y="4476339"/>
              <a:ext cx="116640" cy="33192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AABF7564-35A5-8C46-9E01-ACBE5E6EB8E9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0185703" y="4468779"/>
                <a:ext cx="13176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DBDCDC0-CC6D-9E4D-85F2-2691227E0C70}"/>
                  </a:ext>
                </a:extLst>
              </p14:cNvPr>
              <p14:cNvContentPartPr/>
              <p14:nvPr/>
            </p14:nvContentPartPr>
            <p14:xfrm>
              <a:off x="10346983" y="4446459"/>
              <a:ext cx="115200" cy="41688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DBDCDC0-CC6D-9E4D-85F2-2691227E0C70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0339423" y="4438899"/>
                <a:ext cx="129960" cy="4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9358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B9D621-A31B-F04E-9E91-CF1FA3CF1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66D99-F411-0240-8E01-CB7F9C7B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C79F9F3-748F-7A46-B78C-060FDFC34716}"/>
                  </a:ext>
                </a:extLst>
              </p14:cNvPr>
              <p14:cNvContentPartPr/>
              <p14:nvPr/>
            </p14:nvContentPartPr>
            <p14:xfrm>
              <a:off x="6984291" y="437676"/>
              <a:ext cx="190440" cy="38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C79F9F3-748F-7A46-B78C-060FDFC347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6731" y="430116"/>
                <a:ext cx="2055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3408E3F-20EB-1043-B7B3-B51004D3C823}"/>
                  </a:ext>
                </a:extLst>
              </p14:cNvPr>
              <p14:cNvContentPartPr/>
              <p14:nvPr/>
            </p14:nvContentPartPr>
            <p14:xfrm>
              <a:off x="7020651" y="548916"/>
              <a:ext cx="129240" cy="15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3408E3F-20EB-1043-B7B3-B51004D3C8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13091" y="541356"/>
                <a:ext cx="1443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C3D41BD-B3CB-0F4D-BCF9-2BB8FF26BCF6}"/>
                  </a:ext>
                </a:extLst>
              </p14:cNvPr>
              <p14:cNvContentPartPr/>
              <p14:nvPr/>
            </p14:nvContentPartPr>
            <p14:xfrm>
              <a:off x="6294891" y="289716"/>
              <a:ext cx="536400" cy="434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C3D41BD-B3CB-0F4D-BCF9-2BB8FF26BC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7331" y="282156"/>
                <a:ext cx="55152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D454B46-7296-D044-9613-B3E17A629909}"/>
                  </a:ext>
                </a:extLst>
              </p14:cNvPr>
              <p14:cNvContentPartPr/>
              <p14:nvPr/>
            </p14:nvContentPartPr>
            <p14:xfrm>
              <a:off x="5719611" y="344436"/>
              <a:ext cx="447840" cy="347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D454B46-7296-D044-9613-B3E17A6299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2051" y="336868"/>
                <a:ext cx="462960" cy="362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76F0DCC-1C1B-AA40-B86F-34FB15DC129A}"/>
                  </a:ext>
                </a:extLst>
              </p14:cNvPr>
              <p14:cNvContentPartPr/>
              <p14:nvPr/>
            </p14:nvContentPartPr>
            <p14:xfrm>
              <a:off x="6721491" y="3444756"/>
              <a:ext cx="141840" cy="420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76F0DCC-1C1B-AA40-B86F-34FB15DC12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13931" y="3437196"/>
                <a:ext cx="15696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9853847-7AB9-8A41-A91E-6F51CF669404}"/>
                  </a:ext>
                </a:extLst>
              </p14:cNvPr>
              <p14:cNvContentPartPr/>
              <p14:nvPr/>
            </p14:nvContentPartPr>
            <p14:xfrm>
              <a:off x="6994011" y="3639156"/>
              <a:ext cx="160200" cy="9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9853847-7AB9-8A41-A91E-6F51CF6694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86451" y="3631596"/>
                <a:ext cx="1753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BDB59E9-C5A3-5A43-9D57-B4A5A5A2C8D3}"/>
                  </a:ext>
                </a:extLst>
              </p14:cNvPr>
              <p14:cNvContentPartPr/>
              <p14:nvPr/>
            </p14:nvContentPartPr>
            <p14:xfrm>
              <a:off x="7013451" y="3766236"/>
              <a:ext cx="93960" cy="9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BDB59E9-C5A3-5A43-9D57-B4A5A5A2C8D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05891" y="3758676"/>
                <a:ext cx="1090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0A32593-3CFE-024A-8158-A744C8375DFA}"/>
                  </a:ext>
                </a:extLst>
              </p14:cNvPr>
              <p14:cNvContentPartPr/>
              <p14:nvPr/>
            </p14:nvContentPartPr>
            <p14:xfrm>
              <a:off x="6271131" y="3462756"/>
              <a:ext cx="356400" cy="366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0A32593-3CFE-024A-8158-A744C8375DF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63571" y="3455196"/>
                <a:ext cx="37152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49782ED-C51C-5943-B4C7-FBD57E15F80E}"/>
                  </a:ext>
                </a:extLst>
              </p14:cNvPr>
              <p14:cNvContentPartPr/>
              <p14:nvPr/>
            </p14:nvContentPartPr>
            <p14:xfrm>
              <a:off x="5804931" y="3547356"/>
              <a:ext cx="360000" cy="3848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49782ED-C51C-5943-B4C7-FBD57E15F80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97371" y="3539796"/>
                <a:ext cx="375120" cy="39996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78FE6A1-17FB-834B-B8C5-C043E7F93370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937" y="767650"/>
            <a:ext cx="4061343" cy="49933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4A4E5DF-2ABA-1C4A-8062-532668B3E116}"/>
                  </a:ext>
                </a:extLst>
              </p14:cNvPr>
              <p14:cNvContentPartPr/>
              <p14:nvPr/>
            </p14:nvContentPartPr>
            <p14:xfrm>
              <a:off x="7433863" y="221859"/>
              <a:ext cx="312120" cy="2982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4A4E5DF-2ABA-1C4A-8062-532668B3E11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23783" y="211779"/>
                <a:ext cx="332280" cy="30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5476129-3E21-3A40-9AC3-6924ADB1D088}"/>
                  </a:ext>
                </a:extLst>
              </p14:cNvPr>
              <p14:cNvContentPartPr/>
              <p14:nvPr/>
            </p14:nvContentPartPr>
            <p14:xfrm>
              <a:off x="8031103" y="339939"/>
              <a:ext cx="194760" cy="201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5476129-3E21-3A40-9AC3-6924ADB1D08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23543" y="332379"/>
                <a:ext cx="20988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F9A5FFA-0B15-B44E-9A54-02B02CC2245B}"/>
                  </a:ext>
                </a:extLst>
              </p14:cNvPr>
              <p14:cNvContentPartPr/>
              <p14:nvPr/>
            </p14:nvContentPartPr>
            <p14:xfrm>
              <a:off x="8048383" y="881379"/>
              <a:ext cx="162720" cy="187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F9A5FFA-0B15-B44E-9A54-02B02CC2245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40823" y="873819"/>
                <a:ext cx="1778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7D97D8-0061-B045-B1FD-74F69EAAEE7D}"/>
                  </a:ext>
                </a:extLst>
              </p14:cNvPr>
              <p14:cNvContentPartPr/>
              <p14:nvPr/>
            </p14:nvContentPartPr>
            <p14:xfrm>
              <a:off x="8095543" y="1351899"/>
              <a:ext cx="22320" cy="205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7D97D8-0061-B045-B1FD-74F69EAAEE7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87983" y="1344339"/>
                <a:ext cx="374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08C4398-D219-114E-BFE1-B871C7482707}"/>
                  </a:ext>
                </a:extLst>
              </p14:cNvPr>
              <p14:cNvContentPartPr/>
              <p14:nvPr/>
            </p14:nvContentPartPr>
            <p14:xfrm>
              <a:off x="7987903" y="1881099"/>
              <a:ext cx="149040" cy="169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08C4398-D219-114E-BFE1-B871C748270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80343" y="1873539"/>
                <a:ext cx="1641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5899240-9007-124C-896F-7103F524E879}"/>
                  </a:ext>
                </a:extLst>
              </p14:cNvPr>
              <p14:cNvContentPartPr/>
              <p14:nvPr/>
            </p14:nvContentPartPr>
            <p14:xfrm>
              <a:off x="8021383" y="2318859"/>
              <a:ext cx="117720" cy="199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5899240-9007-124C-896F-7103F524E87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013823" y="2311299"/>
                <a:ext cx="1328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55DA8E9-E483-444A-A0B5-D095361352AD}"/>
                  </a:ext>
                </a:extLst>
              </p14:cNvPr>
              <p14:cNvContentPartPr/>
              <p14:nvPr/>
            </p14:nvContentPartPr>
            <p14:xfrm>
              <a:off x="7978543" y="2808819"/>
              <a:ext cx="123120" cy="211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55DA8E9-E483-444A-A0B5-D095361352A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970983" y="2801259"/>
                <a:ext cx="1382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11AC983-D51C-A342-9819-DDBDA4F2E9EF}"/>
                  </a:ext>
                </a:extLst>
              </p14:cNvPr>
              <p14:cNvContentPartPr/>
              <p14:nvPr/>
            </p14:nvContentPartPr>
            <p14:xfrm>
              <a:off x="8822743" y="365139"/>
              <a:ext cx="171720" cy="181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11AC983-D51C-A342-9819-DDBDA4F2E9E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815183" y="357579"/>
                <a:ext cx="1868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BEC3FA8-1347-D748-ABE0-1D1F093F2FAA}"/>
                  </a:ext>
                </a:extLst>
              </p14:cNvPr>
              <p14:cNvContentPartPr/>
              <p14:nvPr/>
            </p14:nvContentPartPr>
            <p14:xfrm>
              <a:off x="8819143" y="837819"/>
              <a:ext cx="139320" cy="197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BEC3FA8-1347-D748-ABE0-1D1F093F2FA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811583" y="830259"/>
                <a:ext cx="1544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DAAC5CC-FC50-394D-903E-66BBE052F4D2}"/>
                  </a:ext>
                </a:extLst>
              </p14:cNvPr>
              <p14:cNvContentPartPr/>
              <p14:nvPr/>
            </p14:nvContentPartPr>
            <p14:xfrm>
              <a:off x="8811583" y="1331019"/>
              <a:ext cx="107280" cy="180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DAAC5CC-FC50-394D-903E-66BBE052F4D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804023" y="1323459"/>
                <a:ext cx="1224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1409FD7-A35C-F44A-8FA6-27F17E0131B0}"/>
                  </a:ext>
                </a:extLst>
              </p14:cNvPr>
              <p14:cNvContentPartPr/>
              <p14:nvPr/>
            </p14:nvContentPartPr>
            <p14:xfrm>
              <a:off x="8569303" y="1666539"/>
              <a:ext cx="605160" cy="504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1409FD7-A35C-F44A-8FA6-27F17E0131B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561743" y="1658979"/>
                <a:ext cx="62028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176959E-05D1-5E47-BBC6-D27A8254F203}"/>
                  </a:ext>
                </a:extLst>
              </p14:cNvPr>
              <p14:cNvContentPartPr/>
              <p14:nvPr/>
            </p14:nvContentPartPr>
            <p14:xfrm>
              <a:off x="8531143" y="2262339"/>
              <a:ext cx="577440" cy="3938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176959E-05D1-5E47-BBC6-D27A8254F20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523943" y="2254779"/>
                <a:ext cx="59220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35954E9-9570-8A48-B126-8C572FE7A2EC}"/>
                  </a:ext>
                </a:extLst>
              </p14:cNvPr>
              <p14:cNvContentPartPr/>
              <p14:nvPr/>
            </p14:nvContentPartPr>
            <p14:xfrm>
              <a:off x="8721583" y="2844819"/>
              <a:ext cx="189720" cy="195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35954E9-9570-8A48-B126-8C572FE7A2E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714023" y="2837259"/>
                <a:ext cx="20448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F534AFD-F420-F147-9E62-80702B93F18C}"/>
                  </a:ext>
                </a:extLst>
              </p14:cNvPr>
              <p14:cNvContentPartPr/>
              <p14:nvPr/>
            </p14:nvContentPartPr>
            <p14:xfrm>
              <a:off x="9644983" y="355059"/>
              <a:ext cx="221400" cy="195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F534AFD-F420-F147-9E62-80702B93F18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637423" y="347499"/>
                <a:ext cx="2365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F0A0103-5CB0-1940-BECB-920B7D82806C}"/>
                  </a:ext>
                </a:extLst>
              </p14:cNvPr>
              <p14:cNvContentPartPr/>
              <p14:nvPr/>
            </p14:nvContentPartPr>
            <p14:xfrm>
              <a:off x="9648223" y="848979"/>
              <a:ext cx="129600" cy="1890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F0A0103-5CB0-1940-BECB-920B7D82806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640663" y="841419"/>
                <a:ext cx="1443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9033C02-F207-FF40-A121-8AB3188E804A}"/>
                  </a:ext>
                </a:extLst>
              </p14:cNvPr>
              <p14:cNvContentPartPr/>
              <p14:nvPr/>
            </p14:nvContentPartPr>
            <p14:xfrm>
              <a:off x="9691423" y="1319499"/>
              <a:ext cx="24480" cy="2282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9033C02-F207-FF40-A121-8AB3188E804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683863" y="1311939"/>
                <a:ext cx="396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7FC6632-5517-7A49-92E9-86ABA8EEB18B}"/>
                  </a:ext>
                </a:extLst>
              </p14:cNvPr>
              <p14:cNvContentPartPr/>
              <p14:nvPr/>
            </p14:nvContentPartPr>
            <p14:xfrm>
              <a:off x="9656503" y="1809819"/>
              <a:ext cx="31680" cy="2034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7FC6632-5517-7A49-92E9-86ABA8EEB18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648943" y="1802259"/>
                <a:ext cx="4680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F86D8D3-2FD3-D547-9102-325C304B6521}"/>
                  </a:ext>
                </a:extLst>
              </p14:cNvPr>
              <p14:cNvContentPartPr/>
              <p14:nvPr/>
            </p14:nvContentPartPr>
            <p14:xfrm>
              <a:off x="9443383" y="2295459"/>
              <a:ext cx="353160" cy="3088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F86D8D3-2FD3-D547-9102-325C304B652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435823" y="2287899"/>
                <a:ext cx="36828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7FC9C10-14A8-884E-ADE2-7D50C1D747DF}"/>
                  </a:ext>
                </a:extLst>
              </p14:cNvPr>
              <p14:cNvContentPartPr/>
              <p14:nvPr/>
            </p14:nvContentPartPr>
            <p14:xfrm>
              <a:off x="9660463" y="2722419"/>
              <a:ext cx="147600" cy="203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7FC9C10-14A8-884E-ADE2-7D50C1D747D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650383" y="2712339"/>
                <a:ext cx="1677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D394B72-4046-9D47-8F92-127BAF26673C}"/>
                  </a:ext>
                </a:extLst>
              </p14:cNvPr>
              <p14:cNvContentPartPr/>
              <p14:nvPr/>
            </p14:nvContentPartPr>
            <p14:xfrm>
              <a:off x="10031983" y="302859"/>
              <a:ext cx="316440" cy="2770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D394B72-4046-9D47-8F92-127BAF26673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021903" y="292779"/>
                <a:ext cx="336600" cy="27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2AF4835-464B-F942-9BD1-2798F12AD823}"/>
                  </a:ext>
                </a:extLst>
              </p14:cNvPr>
              <p14:cNvContentPartPr/>
              <p14:nvPr/>
            </p14:nvContentPartPr>
            <p14:xfrm>
              <a:off x="8586583" y="3465459"/>
              <a:ext cx="178920" cy="1645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2AF4835-464B-F942-9BD1-2798F12AD82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579023" y="3457899"/>
                <a:ext cx="19404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31B461D-84A6-BB4D-BEEF-B60B7F65D369}"/>
                  </a:ext>
                </a:extLst>
              </p14:cNvPr>
              <p14:cNvContentPartPr/>
              <p14:nvPr/>
            </p14:nvContentPartPr>
            <p14:xfrm>
              <a:off x="8597023" y="3833379"/>
              <a:ext cx="135720" cy="200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31B461D-84A6-BB4D-BEEF-B60B7F65D36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589463" y="3825819"/>
                <a:ext cx="1508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BC7D40C-9D0E-BC42-B75C-AC7B8AE519D0}"/>
                  </a:ext>
                </a:extLst>
              </p14:cNvPr>
              <p14:cNvContentPartPr/>
              <p14:nvPr/>
            </p14:nvContentPartPr>
            <p14:xfrm>
              <a:off x="8570383" y="4259259"/>
              <a:ext cx="130320" cy="2178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BC7D40C-9D0E-BC42-B75C-AC7B8AE519D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562823" y="4251699"/>
                <a:ext cx="14544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A9494BE-9526-F041-BE5B-E5AD3CA7B79C}"/>
                  </a:ext>
                </a:extLst>
              </p14:cNvPr>
              <p14:cNvContentPartPr/>
              <p14:nvPr/>
            </p14:nvContentPartPr>
            <p14:xfrm>
              <a:off x="8452663" y="4540059"/>
              <a:ext cx="595080" cy="435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A9494BE-9526-F041-BE5B-E5AD3CA7B79C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445108" y="4532499"/>
                <a:ext cx="609831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0143905-086A-AE42-B805-2A706894F29F}"/>
                  </a:ext>
                </a:extLst>
              </p14:cNvPr>
              <p14:cNvContentPartPr/>
              <p14:nvPr/>
            </p14:nvContentPartPr>
            <p14:xfrm>
              <a:off x="8331703" y="5093379"/>
              <a:ext cx="772560" cy="720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0143905-086A-AE42-B805-2A706894F29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324500" y="5085819"/>
                <a:ext cx="787687" cy="73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7E6833B-6CC0-244C-82CD-EF15B669C950}"/>
                  </a:ext>
                </a:extLst>
              </p14:cNvPr>
              <p14:cNvContentPartPr/>
              <p14:nvPr/>
            </p14:nvContentPartPr>
            <p14:xfrm>
              <a:off x="7337743" y="3422619"/>
              <a:ext cx="627840" cy="2626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7E6833B-6CC0-244C-82CD-EF15B669C95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330183" y="3415059"/>
                <a:ext cx="642960" cy="26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29434F7-011B-8F4D-BDE8-628923FCD57F}"/>
                  </a:ext>
                </a:extLst>
              </p14:cNvPr>
              <p14:cNvContentPartPr/>
              <p14:nvPr/>
            </p14:nvContentPartPr>
            <p14:xfrm>
              <a:off x="9364543" y="3310659"/>
              <a:ext cx="763200" cy="26773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29434F7-011B-8F4D-BDE8-628923FCD57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356983" y="3303099"/>
                <a:ext cx="778320" cy="269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7FEF743-33CB-A84C-8977-3A7206AF868E}"/>
                  </a:ext>
                </a:extLst>
              </p14:cNvPr>
              <p14:cNvContentPartPr/>
              <p14:nvPr/>
            </p14:nvContentPartPr>
            <p14:xfrm>
              <a:off x="2703463" y="5084379"/>
              <a:ext cx="1852200" cy="12736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7FEF743-33CB-A84C-8977-3A7206AF868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695903" y="5076821"/>
                <a:ext cx="1867320" cy="12887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8947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2800</TotalTime>
  <Words>305</Words>
  <Application>Microsoft Macintosh PowerPoint</Application>
  <PresentationFormat>Widescreen</PresentationFormat>
  <Paragraphs>90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Apple Chancery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324</cp:revision>
  <cp:lastPrinted>2020-10-09T10:32:09Z</cp:lastPrinted>
  <dcterms:created xsi:type="dcterms:W3CDTF">2020-09-16T15:38:21Z</dcterms:created>
  <dcterms:modified xsi:type="dcterms:W3CDTF">2020-11-24T04:39:54Z</dcterms:modified>
</cp:coreProperties>
</file>